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1" r:id="rId4"/>
  </p:sldMasterIdLst>
  <p:notesMasterIdLst>
    <p:notesMasterId r:id="rId8"/>
  </p:notesMasterIdLst>
  <p:sldIdLst>
    <p:sldId id="256" r:id="rId5"/>
    <p:sldId id="258" r:id="rId6"/>
    <p:sldId id="25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1CBC75-6009-FAB5-4F46-C55C1F03A4E5}" v="1" dt="2025-07-03T09:38:23.213"/>
    <p1510:client id="{FED769B7-017A-BFDC-2091-EFDC14B38A53}" v="1" dt="2025-07-03T09:36:31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3BEBB-DEFC-45CD-9E6D-1E7D52D7D501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1F101-5D23-429C-8E33-19735143DF5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624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F94A-87E0-4CA5-AC13-F62CC0C3E6DB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57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0EE93-14B4-4414-9BAD-47C83FCCDEB6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34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CDFCE-5A45-445D-B233-9007A3E83042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BF86-3C13-47A6-A6BB-BC0CB82F99E5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14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04428-E980-4CC5-A223-67DB2AC7BBD6}" type="datetime1">
              <a:rPr lang="en-US" smtClean="0"/>
              <a:t>9/10/2025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9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189B7-647E-4465-8841-D9FBC853D6B8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70073-6DBB-4F05-BEF2-50539C0C0460}" type="datetime1">
              <a:rPr lang="en-US" smtClean="0"/>
              <a:t>9/10/2025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A2C1E-8FA2-4682-B0CA-38570603EE0D}" type="datetime1">
              <a:rPr lang="en-US" smtClean="0"/>
              <a:t>9/10/2025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9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86D8-22FF-4A61-9115-8286F15F7D49}" type="datetime1">
              <a:rPr lang="en-US" smtClean="0"/>
              <a:t>9/10/2025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1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3BBB-8D4E-44C7-A1F2-127B1BA7C3F3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3B9E-E7E3-4EB8-9913-6580ED9A4EA7}" type="datetime1">
              <a:rPr lang="en-US" smtClean="0"/>
              <a:t>9/10/2025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TUMjunior/BIOTOPIA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23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434D8461-288C-459B-AADF-DAF07F7F74A5}" type="datetime1">
              <a:rPr lang="en-US" smtClean="0"/>
              <a:t>9/10/2025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/>
              <a:t>© TUMjunior/BIOTOPIA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D22417-8254-E93B-28A3-0DBEDDD8D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5028" y="1093835"/>
            <a:ext cx="6188277" cy="1372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Gefährdung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Ökosystems</a:t>
            </a: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Boden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3EC256-5633-414E-89A7-4DF1780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975" y="42050"/>
            <a:ext cx="1319321" cy="6804850"/>
            <a:chOff x="1744975" y="42050"/>
            <a:chExt cx="1319321" cy="6804850"/>
          </a:xfrm>
        </p:grpSpPr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3792" y="472833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4562" y="66894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6934" y="8999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21593" y="113778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96052" y="46436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6021" y="118352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41720" y="63356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547" y="113428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19444" y="38573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30146" y="95457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94226" y="459880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991372" y="46712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721306" y="467236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7458" y="4410076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54176" y="5651651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18389" y="62433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35281" y="5984792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45443" y="646897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822723" y="673426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9835" y="570073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385" y="574829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46293" y="601871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98102" y="60623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83208" y="671013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54120" y="626268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24220" y="20699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3403" y="673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84" y="596758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0283" y="573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1968" y="546537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8820" y="6232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85974" y="648157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91453" y="669893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43184" y="607798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4739" y="585265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59192" y="561811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65791" y="635313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078761" y="6639984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994" y="609174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44939" y="558461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8684" y="64186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7730" y="588242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19827" y="140523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72457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5170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21480" y="122198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2483" y="93460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160" y="138958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25043" y="110734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4122" y="5515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51027" y="76522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39067" y="258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2681" y="9468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07625" y="116352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2943" y="136288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02256" y="115565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8542" y="79706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00545" y="85049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91375" y="11217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12255" y="52860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19382" y="668886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6051" y="549204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63626" y="65158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16458" y="1405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38545" y="486074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67650" y="54373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31376" y="140483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38486" y="30146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9036" y="488697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123" y="251274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579867" y="413651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954" y="230319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50350" y="276316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5237" y="516057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32444" y="209860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42413" y="175259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78112" y="22053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288286" y="433198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55836" y="195750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902264" y="477891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691593" y="171338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89795" y="163916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71381" y="524416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42915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42290" y="217353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752997" y="498878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59942" y="27692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51083" y="52111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55867" y="5837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49643" y="219595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398" y="250464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62024" y="19732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179073" y="166645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244017" y="273529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620676" y="509134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376473" y="534494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54934" y="236883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536937" y="242226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27767" y="168394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473414" y="198099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010943" y="533833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2876608" y="517420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874878" y="187323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97991" y="30979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2327887" y="98012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Grafik 3" descr="Ein Bild, das Lupe, Kreis enthält.&#10;&#10;Automatisch generierte Beschreibung">
            <a:extLst>
              <a:ext uri="{FF2B5EF4-FFF2-40B4-BE49-F238E27FC236}">
                <a16:creationId xmlns:a16="http://schemas.microsoft.com/office/drawing/2014/main" id="{FE27BAD9-845A-454F-A21A-A5E7088CC9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4590" y="2550133"/>
            <a:ext cx="3857768" cy="2034972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8A0E721D-FBA5-D069-EF77-5C769792E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5983" y="2701785"/>
            <a:ext cx="6188277" cy="210679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 err="1"/>
              <a:t>Nachbereitungsstunde</a:t>
            </a:r>
            <a:r>
              <a:rPr lang="en-US" b="1" dirty="0"/>
              <a:t> </a:t>
            </a:r>
          </a:p>
          <a:p>
            <a:pPr algn="l"/>
            <a:r>
              <a:rPr lang="en-US" b="1" dirty="0"/>
              <a:t>BIOTOPIA</a:t>
            </a:r>
          </a:p>
          <a:p>
            <a:pPr algn="l"/>
            <a:r>
              <a:rPr lang="en-US" b="1" dirty="0" err="1"/>
              <a:t>Biologie</a:t>
            </a:r>
            <a:r>
              <a:rPr lang="en-US" b="1" dirty="0"/>
              <a:t> 9. </a:t>
            </a:r>
            <a:r>
              <a:rPr lang="en-US" b="1" dirty="0" err="1"/>
              <a:t>Klasse</a:t>
            </a:r>
            <a:endParaRPr lang="en-US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2E5D1B-7CE8-DFA6-0521-B6D91689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650" y="1100935"/>
            <a:ext cx="123149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4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7ED827-06A5-4778-9BB3-74A28B33D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ECA81C-4D92-4A79-B23F-C36986805C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7460A4-2B8D-4636-AC17-9E915EEB2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883545"/>
            <a:ext cx="7783092" cy="5102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7F7052-8B4D-BAEE-8EC2-36C78B9D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022" y="1371600"/>
            <a:ext cx="6581463" cy="1045356"/>
          </a:xfrm>
        </p:spPr>
        <p:txBody>
          <a:bodyPr anchor="t">
            <a:normAutofit/>
          </a:bodyPr>
          <a:lstStyle/>
          <a:p>
            <a:r>
              <a:rPr lang="de-DE" dirty="0"/>
              <a:t>Umgestaltung des Bodens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52B77-3D7A-3C8C-221F-69D3BD59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665506"/>
            <a:ext cx="6360785" cy="288065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de-DE" b="1" dirty="0"/>
              <a:t>1) Vergleiche</a:t>
            </a:r>
            <a:r>
              <a:rPr lang="de-DE" dirty="0"/>
              <a:t> die beiden Abbildungen zum Thema Boden. </a:t>
            </a:r>
            <a:endParaRPr lang="de-DE" b="1" dirty="0"/>
          </a:p>
          <a:p>
            <a:pPr marL="0" indent="0">
              <a:lnSpc>
                <a:spcPct val="140000"/>
              </a:lnSpc>
              <a:buNone/>
            </a:pPr>
            <a:endParaRPr lang="de-DE" b="1" dirty="0"/>
          </a:p>
          <a:p>
            <a:pPr marL="0" indent="0">
              <a:lnSpc>
                <a:spcPct val="140000"/>
              </a:lnSpc>
              <a:buNone/>
            </a:pPr>
            <a:r>
              <a:rPr lang="de-DE" b="1" dirty="0"/>
              <a:t>2) Bewerte</a:t>
            </a:r>
            <a:r>
              <a:rPr lang="de-DE" dirty="0"/>
              <a:t> die Gartengestaltung hinsichtlich ökologischer Kriterien.</a:t>
            </a:r>
            <a:r>
              <a:rPr lang="de-DE" b="1" dirty="0"/>
              <a:t> </a:t>
            </a:r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0E745A-480F-491D-9241-B8456A4CB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4723" y="-37765"/>
            <a:ext cx="2031548" cy="6920499"/>
            <a:chOff x="9484723" y="-37765"/>
            <a:chExt cx="2031548" cy="6920499"/>
          </a:xfrm>
        </p:grpSpPr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5CDF077C-FCBC-4DCD-97D7-FA3CBDA4E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954" y="6319621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F8407DD0-FE6F-4B54-8F51-A5C9F01C3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923" y="647403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2">
              <a:extLst>
                <a:ext uri="{FF2B5EF4-FFF2-40B4-BE49-F238E27FC236}">
                  <a16:creationId xmlns:a16="http://schemas.microsoft.com/office/drawing/2014/main" id="{2EF9CB74-080B-456A-AF99-1F2E39426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928" y="590960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3">
              <a:extLst>
                <a:ext uri="{FF2B5EF4-FFF2-40B4-BE49-F238E27FC236}">
                  <a16:creationId xmlns:a16="http://schemas.microsoft.com/office/drawing/2014/main" id="{B5B2FF09-14DB-4187-B87D-FEEC6B9AE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8009" y="671281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4">
              <a:extLst>
                <a:ext uri="{FF2B5EF4-FFF2-40B4-BE49-F238E27FC236}">
                  <a16:creationId xmlns:a16="http://schemas.microsoft.com/office/drawing/2014/main" id="{DAAA2100-4A9E-458F-B899-F00953C35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3856" y="607323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35A102A5-234C-4661-9A27-65BA104A9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234" y="618004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DF30E605-870B-4F23-B30C-63A803EED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6" y="64110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0">
              <a:extLst>
                <a:ext uri="{FF2B5EF4-FFF2-40B4-BE49-F238E27FC236}">
                  <a16:creationId xmlns:a16="http://schemas.microsoft.com/office/drawing/2014/main" id="{5B620F97-53D4-4871-A219-7BE759CEB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1265" y="664888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4">
              <a:extLst>
                <a:ext uri="{FF2B5EF4-FFF2-40B4-BE49-F238E27FC236}">
                  <a16:creationId xmlns:a16="http://schemas.microsoft.com/office/drawing/2014/main" id="{1248268B-DBDD-435B-9FC4-F1AB803D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724" y="597546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BE84F767-E660-4CF8-8148-737D4263D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41392" y="610783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8">
              <a:extLst>
                <a:ext uri="{FF2B5EF4-FFF2-40B4-BE49-F238E27FC236}">
                  <a16:creationId xmlns:a16="http://schemas.microsoft.com/office/drawing/2014/main" id="{ABC92BA6-13B6-4A73-A1D6-8694F94A2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9063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0">
              <a:extLst>
                <a:ext uri="{FF2B5EF4-FFF2-40B4-BE49-F238E27FC236}">
                  <a16:creationId xmlns:a16="http://schemas.microsoft.com/office/drawing/2014/main" id="{C5D6DB5B-1AE1-42B9-BDBB-F1028A870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9116" y="585999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12">
              <a:extLst>
                <a:ext uri="{FF2B5EF4-FFF2-40B4-BE49-F238E27FC236}">
                  <a16:creationId xmlns:a16="http://schemas.microsoft.com/office/drawing/2014/main" id="{357EC42A-F366-4308-AA1C-6E00D6711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9818" y="636908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0">
              <a:extLst>
                <a:ext uri="{FF2B5EF4-FFF2-40B4-BE49-F238E27FC236}">
                  <a16:creationId xmlns:a16="http://schemas.microsoft.com/office/drawing/2014/main" id="{401010FF-1613-47E6-A1D2-FA567E6713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193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1">
              <a:extLst>
                <a:ext uri="{FF2B5EF4-FFF2-40B4-BE49-F238E27FC236}">
                  <a16:creationId xmlns:a16="http://schemas.microsoft.com/office/drawing/2014/main" id="{A1056807-6C09-4E59-9D21-C392E3B8C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87867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5">
              <a:extLst>
                <a:ext uri="{FF2B5EF4-FFF2-40B4-BE49-F238E27FC236}">
                  <a16:creationId xmlns:a16="http://schemas.microsoft.com/office/drawing/2014/main" id="{B50C3EF0-29C3-42E9-9229-28BB451E3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5206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41">
              <a:extLst>
                <a:ext uri="{FF2B5EF4-FFF2-40B4-BE49-F238E27FC236}">
                  <a16:creationId xmlns:a16="http://schemas.microsoft.com/office/drawing/2014/main" id="{26AB3EF2-FFFE-409A-9DF7-634F1DCB3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8916" y="664316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6E24A9DE-015B-4D82-B6EC-726E263A5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0719" y="5855932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80A9F317-9644-483B-B66B-C588197FF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4649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E9BAE6DC-DAEB-4F56-9031-8AE62A3F33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4242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852FD12A-09F0-4A4B-92C6-6301727AD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67523" y="6757633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A82794BA-AD57-4DC6-A2C9-F837C3A29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5770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40740727-B2FE-420C-B281-66AAE814B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99796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1">
              <a:extLst>
                <a:ext uri="{FF2B5EF4-FFF2-40B4-BE49-F238E27FC236}">
                  <a16:creationId xmlns:a16="http://schemas.microsoft.com/office/drawing/2014/main" id="{2E6ED706-36A1-4CD1-A4DC-F910FF5A6E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72765" y="671872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6FFB562A-F6AA-4981-ADA1-A42BCA3594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69770" y="615429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5DB688C1-7FDF-416B-A3FA-E3AAC7F122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46698" y="631791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9">
              <a:extLst>
                <a:ext uri="{FF2B5EF4-FFF2-40B4-BE49-F238E27FC236}">
                  <a16:creationId xmlns:a16="http://schemas.microsoft.com/office/drawing/2014/main" id="{5AFFA7DD-CB9A-4B19-A0F6-4DF53254D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97403" y="590883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9012B69D-70E5-42A9-BF69-CE24ED3F19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07076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EECEE66B-9286-4C9F-8DFD-844AD914C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19448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4">
              <a:extLst>
                <a:ext uri="{FF2B5EF4-FFF2-40B4-BE49-F238E27FC236}">
                  <a16:creationId xmlns:a16="http://schemas.microsoft.com/office/drawing/2014/main" id="{476325B0-FAF7-4410-8E65-079CBE8C99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88566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6">
              <a:extLst>
                <a:ext uri="{FF2B5EF4-FFF2-40B4-BE49-F238E27FC236}">
                  <a16:creationId xmlns:a16="http://schemas.microsoft.com/office/drawing/2014/main" id="{E52FD192-9B05-4D6F-9B38-6915D1B3E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98714" y="596917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1B9C489B-3BB6-4EA7-9421-917E2C484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5659" y="635220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0">
              <a:extLst>
                <a:ext uri="{FF2B5EF4-FFF2-40B4-BE49-F238E27FC236}">
                  <a16:creationId xmlns:a16="http://schemas.microsoft.com/office/drawing/2014/main" id="{A5597A38-5C37-449D-A6B9-B7313A4BC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4670" y="606874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2">
              <a:extLst>
                <a:ext uri="{FF2B5EF4-FFF2-40B4-BE49-F238E27FC236}">
                  <a16:creationId xmlns:a16="http://schemas.microsoft.com/office/drawing/2014/main" id="{4E894A51-B4CA-44AE-ADA2-919055FCD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9123" y="663858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23A0E403-FEAB-42CA-9711-791738C599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26186" y="58747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15252FDE-8E7F-4F71-B0E4-3C23A94DDE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3142" y="44646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>
              <a:extLst>
                <a:ext uri="{FF2B5EF4-FFF2-40B4-BE49-F238E27FC236}">
                  <a16:creationId xmlns:a16="http://schemas.microsoft.com/office/drawing/2014/main" id="{5D0DF9D7-869D-4081-A481-B84414F8D1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111" y="600884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EB3626B8-D58F-4294-884A-C5D6345F99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3116" y="36453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>
              <a:extLst>
                <a:ext uri="{FF2B5EF4-FFF2-40B4-BE49-F238E27FC236}">
                  <a16:creationId xmlns:a16="http://schemas.microsoft.com/office/drawing/2014/main" id="{3E9AE0A2-AD1E-48FC-B893-E6C54288A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4197" y="839657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>
              <a:extLst>
                <a:ext uri="{FF2B5EF4-FFF2-40B4-BE49-F238E27FC236}">
                  <a16:creationId xmlns:a16="http://schemas.microsoft.com/office/drawing/2014/main" id="{AEC3C2D7-402D-43F2-974E-3AD1CA368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044" y="20008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8">
              <a:extLst>
                <a:ext uri="{FF2B5EF4-FFF2-40B4-BE49-F238E27FC236}">
                  <a16:creationId xmlns:a16="http://schemas.microsoft.com/office/drawing/2014/main" id="{F0DB5415-1628-4222-99AE-03A79ABE3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0422" y="30689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9">
              <a:extLst>
                <a:ext uri="{FF2B5EF4-FFF2-40B4-BE49-F238E27FC236}">
                  <a16:creationId xmlns:a16="http://schemas.microsoft.com/office/drawing/2014/main" id="{900B5950-5F06-4FD4-889D-32D892813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794" y="53794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0">
              <a:extLst>
                <a:ext uri="{FF2B5EF4-FFF2-40B4-BE49-F238E27FC236}">
                  <a16:creationId xmlns:a16="http://schemas.microsoft.com/office/drawing/2014/main" id="{E19F41AD-1AFF-4BAA-BD0C-F6EF83685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453" y="698045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4">
              <a:extLst>
                <a:ext uri="{FF2B5EF4-FFF2-40B4-BE49-F238E27FC236}">
                  <a16:creationId xmlns:a16="http://schemas.microsoft.com/office/drawing/2014/main" id="{81AFDDB9-413F-41B7-93BF-108C8BE48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912" y="10231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50176B68-8215-4FBF-8B0C-7060FECF1B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7580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8">
              <a:extLst>
                <a:ext uri="{FF2B5EF4-FFF2-40B4-BE49-F238E27FC236}">
                  <a16:creationId xmlns:a16="http://schemas.microsoft.com/office/drawing/2014/main" id="{BC3AD48F-0428-4888-8119-99FE4441E8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25251" y="78476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10">
              <a:extLst>
                <a:ext uri="{FF2B5EF4-FFF2-40B4-BE49-F238E27FC236}">
                  <a16:creationId xmlns:a16="http://schemas.microsoft.com/office/drawing/2014/main" id="{C64C78F1-53FA-438A-9C28-669AE7EF0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5304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12">
              <a:extLst>
                <a:ext uri="{FF2B5EF4-FFF2-40B4-BE49-F238E27FC236}">
                  <a16:creationId xmlns:a16="http://schemas.microsoft.com/office/drawing/2014/main" id="{2E40D5B6-EC22-4A99-B6FD-5FED92721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6006" y="49593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30">
              <a:extLst>
                <a:ext uri="{FF2B5EF4-FFF2-40B4-BE49-F238E27FC236}">
                  <a16:creationId xmlns:a16="http://schemas.microsoft.com/office/drawing/2014/main" id="{93CA0E1C-732A-4AEC-A144-E8A06FF47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0237" y="887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1">
              <a:extLst>
                <a:ext uri="{FF2B5EF4-FFF2-40B4-BE49-F238E27FC236}">
                  <a16:creationId xmlns:a16="http://schemas.microsoft.com/office/drawing/2014/main" id="{32683CA7-AF89-4BDF-B446-9C68F06F2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4055" y="6437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35">
              <a:extLst>
                <a:ext uri="{FF2B5EF4-FFF2-40B4-BE49-F238E27FC236}">
                  <a16:creationId xmlns:a16="http://schemas.microsoft.com/office/drawing/2014/main" id="{914ED512-B217-4BA8-A0A9-F4EB39A6A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1394" y="4140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41">
              <a:extLst>
                <a:ext uri="{FF2B5EF4-FFF2-40B4-BE49-F238E27FC236}">
                  <a16:creationId xmlns:a16="http://schemas.microsoft.com/office/drawing/2014/main" id="{44BF35CF-DE2F-4D7C-B703-15B7833B2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09744" y="81666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">
              <a:extLst>
                <a:ext uri="{FF2B5EF4-FFF2-40B4-BE49-F238E27FC236}">
                  <a16:creationId xmlns:a16="http://schemas.microsoft.com/office/drawing/2014/main" id="{F933CABA-2F49-4AE6-A87C-F9040DED7F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46802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5857909E-1974-4140-B40C-DFF5978125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0732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5D07D1FB-2240-42B1-BA7A-2FDEF5CAF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4146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2">
              <a:extLst>
                <a:ext uri="{FF2B5EF4-FFF2-40B4-BE49-F238E27FC236}">
                  <a16:creationId xmlns:a16="http://schemas.microsoft.com/office/drawing/2014/main" id="{A2EE5B90-5282-435E-A11C-5350E023F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5976" y="83151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3">
              <a:extLst>
                <a:ext uri="{FF2B5EF4-FFF2-40B4-BE49-F238E27FC236}">
                  <a16:creationId xmlns:a16="http://schemas.microsoft.com/office/drawing/2014/main" id="{BF1B6CE4-290D-4411-8CF7-2AF2FA6DFB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11853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0">
              <a:extLst>
                <a:ext uri="{FF2B5EF4-FFF2-40B4-BE49-F238E27FC236}">
                  <a16:creationId xmlns:a16="http://schemas.microsoft.com/office/drawing/2014/main" id="{4DA79AF5-0968-4050-A9CC-0C9D63CF5F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51887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3">
              <a:extLst>
                <a:ext uri="{FF2B5EF4-FFF2-40B4-BE49-F238E27FC236}">
                  <a16:creationId xmlns:a16="http://schemas.microsoft.com/office/drawing/2014/main" id="{8359FC94-D77F-43EE-B561-A4AD990B9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65879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1">
              <a:extLst>
                <a:ext uri="{FF2B5EF4-FFF2-40B4-BE49-F238E27FC236}">
                  <a16:creationId xmlns:a16="http://schemas.microsoft.com/office/drawing/2014/main" id="{E3F8C8E1-991B-41DA-BDFB-6B5F0E726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8848" y="890462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2">
              <a:extLst>
                <a:ext uri="{FF2B5EF4-FFF2-40B4-BE49-F238E27FC236}">
                  <a16:creationId xmlns:a16="http://schemas.microsoft.com/office/drawing/2014/main" id="{FA9CF749-A1FB-4BDD-9F3C-F7A3C40EE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35853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4">
              <a:extLst>
                <a:ext uri="{FF2B5EF4-FFF2-40B4-BE49-F238E27FC236}">
                  <a16:creationId xmlns:a16="http://schemas.microsoft.com/office/drawing/2014/main" id="{F6BC055F-DB23-4077-9083-3E477EA91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2781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9">
              <a:extLst>
                <a:ext uri="{FF2B5EF4-FFF2-40B4-BE49-F238E27FC236}">
                  <a16:creationId xmlns:a16="http://schemas.microsoft.com/office/drawing/2014/main" id="{9E79616D-FA98-482F-A0BE-D8B042BB8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016767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>
              <a:extLst>
                <a:ext uri="{FF2B5EF4-FFF2-40B4-BE49-F238E27FC236}">
                  <a16:creationId xmlns:a16="http://schemas.microsoft.com/office/drawing/2014/main" id="{E94323F7-149F-4956-BEE9-1761D651A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73159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>
              <a:extLst>
                <a:ext uri="{FF2B5EF4-FFF2-40B4-BE49-F238E27FC236}">
                  <a16:creationId xmlns:a16="http://schemas.microsoft.com/office/drawing/2014/main" id="{D44BFE09-8F5C-407D-AC49-77A1057B1C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85531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8E905BEA-A6A1-4742-9C36-E60D2199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54649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>
              <a:extLst>
                <a:ext uri="{FF2B5EF4-FFF2-40B4-BE49-F238E27FC236}">
                  <a16:creationId xmlns:a16="http://schemas.microsoft.com/office/drawing/2014/main" id="{94D27BB9-4387-46C4-8954-1975C0E65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64618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06">
              <a:extLst>
                <a:ext uri="{FF2B5EF4-FFF2-40B4-BE49-F238E27FC236}">
                  <a16:creationId xmlns:a16="http://schemas.microsoft.com/office/drawing/2014/main" id="{F8F7797C-C9E4-4550-A4D7-B67C11552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00317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0">
              <a:extLst>
                <a:ext uri="{FF2B5EF4-FFF2-40B4-BE49-F238E27FC236}">
                  <a16:creationId xmlns:a16="http://schemas.microsoft.com/office/drawing/2014/main" id="{FB97CF69-925A-4B93-A8C0-02D46F3DF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8041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2">
              <a:extLst>
                <a:ext uri="{FF2B5EF4-FFF2-40B4-BE49-F238E27FC236}">
                  <a16:creationId xmlns:a16="http://schemas.microsoft.com/office/drawing/2014/main" id="{8BC88327-72BA-484F-B99B-7810D594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88743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">
              <a:extLst>
                <a:ext uri="{FF2B5EF4-FFF2-40B4-BE49-F238E27FC236}">
                  <a16:creationId xmlns:a16="http://schemas.microsoft.com/office/drawing/2014/main" id="{36737585-496C-44B3-8943-00073B255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90433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979E4F8B-CC87-CF1B-9148-FF6528269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r="1583" b="-3"/>
          <a:stretch/>
        </p:blipFill>
        <p:spPr bwMode="auto">
          <a:xfrm>
            <a:off x="8849892" y="876300"/>
            <a:ext cx="3342107" cy="2556305"/>
          </a:xfrm>
          <a:prstGeom prst="rect">
            <a:avLst/>
          </a:prstGeom>
          <a:noFill/>
        </p:spPr>
      </p:pic>
      <p:pic>
        <p:nvPicPr>
          <p:cNvPr id="5" name="Grafik 4" descr="Ein Bild, das draußen, Baum, Gras, Pflanze enthält.&#10;&#10;Automatisch generierte Beschreibung">
            <a:extLst>
              <a:ext uri="{FF2B5EF4-FFF2-40B4-BE49-F238E27FC236}">
                <a16:creationId xmlns:a16="http://schemas.microsoft.com/office/drawing/2014/main" id="{5960A9A1-E2BD-7FC4-4D41-87817A8CD9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 bwMode="auto">
          <a:xfrm>
            <a:off x="8849892" y="3432519"/>
            <a:ext cx="3342107" cy="2556305"/>
          </a:xfrm>
          <a:prstGeom prst="rect">
            <a:avLst/>
          </a:prstGeom>
          <a:noFill/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6609715-DE45-CA19-352C-9A7DDDA53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594804" y="3508517"/>
            <a:ext cx="414564" cy="415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24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697D25-3D98-4690-9E3D-C65732E5D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C634FA-4936-4EA7-9BFB-F34843C0F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283"/>
            <a:ext cx="12192000" cy="18640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7F7052-8B4D-BAEE-8EC2-36C78B9D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648757"/>
            <a:ext cx="10492667" cy="1065321"/>
          </a:xfrm>
        </p:spPr>
        <p:txBody>
          <a:bodyPr>
            <a:normAutofit/>
          </a:bodyPr>
          <a:lstStyle/>
          <a:p>
            <a:r>
              <a:rPr lang="de-DE" dirty="0"/>
              <a:t>Bodennutzung in Deutschland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F52B77-3D7A-3C8C-221F-69D3BD598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46" y="2371813"/>
            <a:ext cx="5260933" cy="3280174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40000"/>
              </a:lnSpc>
              <a:buAutoNum type="arabicParenR"/>
            </a:pPr>
            <a:r>
              <a:rPr lang="de-DE" dirty="0"/>
              <a:t>Beschreibe das Diagramm.</a:t>
            </a:r>
          </a:p>
          <a:p>
            <a:pPr marL="457200" indent="-457200">
              <a:lnSpc>
                <a:spcPct val="140000"/>
              </a:lnSpc>
              <a:buAutoNum type="arabicParenR"/>
            </a:pPr>
            <a:endParaRPr lang="de-DE" dirty="0"/>
          </a:p>
          <a:p>
            <a:pPr marL="457200" indent="-457200">
              <a:lnSpc>
                <a:spcPct val="140000"/>
              </a:lnSpc>
              <a:buAutoNum type="arabicParenR"/>
            </a:pPr>
            <a:r>
              <a:rPr lang="de-DE" dirty="0"/>
              <a:t>Ermittle den Anteil naturnahen Bodens.</a:t>
            </a:r>
          </a:p>
          <a:p>
            <a:pPr marL="457200" indent="-457200">
              <a:lnSpc>
                <a:spcPct val="140000"/>
              </a:lnSpc>
              <a:buAutoNum type="arabicParenR"/>
            </a:pPr>
            <a:endParaRPr lang="de-DE" dirty="0"/>
          </a:p>
          <a:p>
            <a:pPr marL="457200" indent="-457200">
              <a:lnSpc>
                <a:spcPct val="140000"/>
              </a:lnSpc>
              <a:buAutoNum type="arabicParenR"/>
            </a:pPr>
            <a:r>
              <a:rPr lang="de-DE" dirty="0"/>
              <a:t>Diskutiert die Folgen der Bodennutzung in Deutschland.</a:t>
            </a:r>
          </a:p>
        </p:txBody>
      </p:sp>
      <p:pic>
        <p:nvPicPr>
          <p:cNvPr id="6" name="Grafik 5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46E02584-BFA5-5482-AD41-CF28825EE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2"/>
          <a:stretch/>
        </p:blipFill>
        <p:spPr>
          <a:xfrm>
            <a:off x="6064470" y="1911039"/>
            <a:ext cx="7124629" cy="40100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9A3B735-54E2-4D95-A245-5BA856818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951" y="5916267"/>
            <a:ext cx="12062645" cy="539682"/>
            <a:chOff x="50951" y="5916267"/>
            <a:chExt cx="12062645" cy="539682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0AA7D8B6-D845-468C-AEEA-041E24C00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74587" y="6001132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11769E07-4D97-44F0-925C-A14602491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9334" y="596493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4A2189D-5B4E-42D2-B6E0-2A2CFBDA11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59830" y="6286449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9">
              <a:extLst>
                <a:ext uri="{FF2B5EF4-FFF2-40B4-BE49-F238E27FC236}">
                  <a16:creationId xmlns:a16="http://schemas.microsoft.com/office/drawing/2014/main" id="{66FD54A5-B674-4D17-A65B-944971C7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9871" y="620636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0">
              <a:extLst>
                <a:ext uri="{FF2B5EF4-FFF2-40B4-BE49-F238E27FC236}">
                  <a16:creationId xmlns:a16="http://schemas.microsoft.com/office/drawing/2014/main" id="{B54F4C78-F4CD-4D0F-B253-88D228F6A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3557" y="5938924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1">
              <a:extLst>
                <a:ext uri="{FF2B5EF4-FFF2-40B4-BE49-F238E27FC236}">
                  <a16:creationId xmlns:a16="http://schemas.microsoft.com/office/drawing/2014/main" id="{FFFF9C25-70A8-42C2-A7DE-574D066DF5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64487" y="5925243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2">
              <a:extLst>
                <a:ext uri="{FF2B5EF4-FFF2-40B4-BE49-F238E27FC236}">
                  <a16:creationId xmlns:a16="http://schemas.microsoft.com/office/drawing/2014/main" id="{E98277E5-59FD-41F1-82B6-91AE3F11C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7629" y="593421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3">
              <a:extLst>
                <a:ext uri="{FF2B5EF4-FFF2-40B4-BE49-F238E27FC236}">
                  <a16:creationId xmlns:a16="http://schemas.microsoft.com/office/drawing/2014/main" id="{14EBCE55-C6D3-4D3C-9F20-C4BD18A1C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5577" y="5916267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5D5866ED-D858-4C92-BA1D-48FAF7833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839" y="593357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E87100F3-948D-4243-84CB-29EF2A39BE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66124" y="600113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5">
              <a:extLst>
                <a:ext uri="{FF2B5EF4-FFF2-40B4-BE49-F238E27FC236}">
                  <a16:creationId xmlns:a16="http://schemas.microsoft.com/office/drawing/2014/main" id="{D6649540-9040-4EEE-A0C4-572615E2A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7089" y="617657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3A896369-1B66-4309-8586-65CA1CD103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571801" y="620024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496CEF3A-A9D0-4437-A1DB-411327542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527" y="620024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34CCF3A1-3274-4DB2-B7EF-219D0A5C8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4654" y="620350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1">
              <a:extLst>
                <a:ext uri="{FF2B5EF4-FFF2-40B4-BE49-F238E27FC236}">
                  <a16:creationId xmlns:a16="http://schemas.microsoft.com/office/drawing/2014/main" id="{9A605FE2-6A58-494D-927A-B82AEC891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5893" y="621574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2">
              <a:extLst>
                <a:ext uri="{FF2B5EF4-FFF2-40B4-BE49-F238E27FC236}">
                  <a16:creationId xmlns:a16="http://schemas.microsoft.com/office/drawing/2014/main" id="{E1B36634-086A-4A82-8CAF-8110ECE64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065" y="59661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2">
              <a:extLst>
                <a:ext uri="{FF2B5EF4-FFF2-40B4-BE49-F238E27FC236}">
                  <a16:creationId xmlns:a16="http://schemas.microsoft.com/office/drawing/2014/main" id="{543B9DA6-0A96-4903-B621-240744036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05488" y="6316001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2">
              <a:extLst>
                <a:ext uri="{FF2B5EF4-FFF2-40B4-BE49-F238E27FC236}">
                  <a16:creationId xmlns:a16="http://schemas.microsoft.com/office/drawing/2014/main" id="{42763548-E8B0-4544-84B5-7B889ED77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99497" y="595106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1A45674C-6A86-4F7E-AE7E-6E5B851E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10552" y="59727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4">
              <a:extLst>
                <a:ext uri="{FF2B5EF4-FFF2-40B4-BE49-F238E27FC236}">
                  <a16:creationId xmlns:a16="http://schemas.microsoft.com/office/drawing/2014/main" id="{242E34B3-4E6E-4B6D-BBF4-4ECFB6D2E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50483" y="596575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5">
              <a:extLst>
                <a:ext uri="{FF2B5EF4-FFF2-40B4-BE49-F238E27FC236}">
                  <a16:creationId xmlns:a16="http://schemas.microsoft.com/office/drawing/2014/main" id="{8F84DCA9-8C6F-4F39-8103-2B8FA8EE3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91864" y="598370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6">
              <a:extLst>
                <a:ext uri="{FF2B5EF4-FFF2-40B4-BE49-F238E27FC236}">
                  <a16:creationId xmlns:a16="http://schemas.microsoft.com/office/drawing/2014/main" id="{54980C00-FBE5-4175-B3B9-6087A03AE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49748" y="597472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7">
              <a:extLst>
                <a:ext uri="{FF2B5EF4-FFF2-40B4-BE49-F238E27FC236}">
                  <a16:creationId xmlns:a16="http://schemas.microsoft.com/office/drawing/2014/main" id="{056A1AA1-39CA-4F27-90E5-6C61700B8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955742" y="5977993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8">
              <a:extLst>
                <a:ext uri="{FF2B5EF4-FFF2-40B4-BE49-F238E27FC236}">
                  <a16:creationId xmlns:a16="http://schemas.microsoft.com/office/drawing/2014/main" id="{FBAB5483-5590-4051-98D4-6AE210CF25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37125" y="596901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9">
              <a:extLst>
                <a:ext uri="{FF2B5EF4-FFF2-40B4-BE49-F238E27FC236}">
                  <a16:creationId xmlns:a16="http://schemas.microsoft.com/office/drawing/2014/main" id="{66DCC39E-7F5C-4041-BDE1-D661699B5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25347" y="598125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FAD30A9E-4601-4025-9567-23015EF0F6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05784" y="604164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BD8A0A08-4CB0-45A8-A312-F69FED6A4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500734" y="598696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72">
              <a:extLst>
                <a:ext uri="{FF2B5EF4-FFF2-40B4-BE49-F238E27FC236}">
                  <a16:creationId xmlns:a16="http://schemas.microsoft.com/office/drawing/2014/main" id="{D56B6120-B694-4D67-AE19-BFD713EAE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273875" y="59902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5FC2F0B0-76D3-4103-A460-73572B5DC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75850" y="5993497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4">
              <a:extLst>
                <a:ext uri="{FF2B5EF4-FFF2-40B4-BE49-F238E27FC236}">
                  <a16:creationId xmlns:a16="http://schemas.microsoft.com/office/drawing/2014/main" id="{9F31AF69-9EF8-4598-AC0D-40824CAED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66519" y="599921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5">
              <a:extLst>
                <a:ext uri="{FF2B5EF4-FFF2-40B4-BE49-F238E27FC236}">
                  <a16:creationId xmlns:a16="http://schemas.microsoft.com/office/drawing/2014/main" id="{BABFA31C-08A2-4A84-BC24-57620041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4129" y="5929847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7">
              <a:extLst>
                <a:ext uri="{FF2B5EF4-FFF2-40B4-BE49-F238E27FC236}">
                  <a16:creationId xmlns:a16="http://schemas.microsoft.com/office/drawing/2014/main" id="{2E14A454-CFDC-469D-AAC8-0AECD34369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5260" y="601471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5">
              <a:extLst>
                <a:ext uri="{FF2B5EF4-FFF2-40B4-BE49-F238E27FC236}">
                  <a16:creationId xmlns:a16="http://schemas.microsoft.com/office/drawing/2014/main" id="{4F28944F-2222-438F-B8BF-289400FA4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06059" y="602940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7">
              <a:extLst>
                <a:ext uri="{FF2B5EF4-FFF2-40B4-BE49-F238E27FC236}">
                  <a16:creationId xmlns:a16="http://schemas.microsoft.com/office/drawing/2014/main" id="{10583A59-F6FC-4383-951E-4DEA803E3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22284" y="604164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8">
              <a:extLst>
                <a:ext uri="{FF2B5EF4-FFF2-40B4-BE49-F238E27FC236}">
                  <a16:creationId xmlns:a16="http://schemas.microsoft.com/office/drawing/2014/main" id="{01E36E36-80DB-4588-B48C-C10A2CC64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0921" y="604735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1">
              <a:extLst>
                <a:ext uri="{FF2B5EF4-FFF2-40B4-BE49-F238E27FC236}">
                  <a16:creationId xmlns:a16="http://schemas.microsoft.com/office/drawing/2014/main" id="{82340FC1-013D-48B7-B3F7-917F649FA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84593" y="6214548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2">
              <a:extLst>
                <a:ext uri="{FF2B5EF4-FFF2-40B4-BE49-F238E27FC236}">
                  <a16:creationId xmlns:a16="http://schemas.microsoft.com/office/drawing/2014/main" id="{2A4816D6-34F0-433A-9ACB-C1D2A52C0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88834" y="622280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3">
              <a:extLst>
                <a:ext uri="{FF2B5EF4-FFF2-40B4-BE49-F238E27FC236}">
                  <a16:creationId xmlns:a16="http://schemas.microsoft.com/office/drawing/2014/main" id="{67942CD3-43C9-4530-9C50-47E288DB5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00129" y="6222800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4">
              <a:extLst>
                <a:ext uri="{FF2B5EF4-FFF2-40B4-BE49-F238E27FC236}">
                  <a16:creationId xmlns:a16="http://schemas.microsoft.com/office/drawing/2014/main" id="{11861164-AD4A-41ED-AF99-4972D60EA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688824" y="6250545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5">
              <a:extLst>
                <a:ext uri="{FF2B5EF4-FFF2-40B4-BE49-F238E27FC236}">
                  <a16:creationId xmlns:a16="http://schemas.microsoft.com/office/drawing/2014/main" id="{E2B208F9-EDC1-4C32-9D59-30C273C08E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8524" y="62456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96">
              <a:extLst>
                <a:ext uri="{FF2B5EF4-FFF2-40B4-BE49-F238E27FC236}">
                  <a16:creationId xmlns:a16="http://schemas.microsoft.com/office/drawing/2014/main" id="{7A7C7DA6-7A32-4CCE-AB8E-59036A6C5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95222" y="6259521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7">
              <a:extLst>
                <a:ext uri="{FF2B5EF4-FFF2-40B4-BE49-F238E27FC236}">
                  <a16:creationId xmlns:a16="http://schemas.microsoft.com/office/drawing/2014/main" id="{510879FA-373B-43C3-9332-BBE87A6FC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88890" y="6261969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8">
              <a:extLst>
                <a:ext uri="{FF2B5EF4-FFF2-40B4-BE49-F238E27FC236}">
                  <a16:creationId xmlns:a16="http://schemas.microsoft.com/office/drawing/2014/main" id="{66AFA0BE-4521-4076-A5AD-FC7031749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570482" y="6261969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9">
              <a:extLst>
                <a:ext uri="{FF2B5EF4-FFF2-40B4-BE49-F238E27FC236}">
                  <a16:creationId xmlns:a16="http://schemas.microsoft.com/office/drawing/2014/main" id="{0598DD74-9791-420B-B5ED-355B654B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839874" y="626074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0">
              <a:extLst>
                <a:ext uri="{FF2B5EF4-FFF2-40B4-BE49-F238E27FC236}">
                  <a16:creationId xmlns:a16="http://schemas.microsoft.com/office/drawing/2014/main" id="{038F7AA7-B635-4496-AD3E-A234340BD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6015" y="626196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1">
              <a:extLst>
                <a:ext uri="{FF2B5EF4-FFF2-40B4-BE49-F238E27FC236}">
                  <a16:creationId xmlns:a16="http://schemas.microsoft.com/office/drawing/2014/main" id="{5E017948-9D66-4417-8B88-4BD1532AC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413228" y="6268498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02">
              <a:extLst>
                <a:ext uri="{FF2B5EF4-FFF2-40B4-BE49-F238E27FC236}">
                  <a16:creationId xmlns:a16="http://schemas.microsoft.com/office/drawing/2014/main" id="{AB333295-A36E-46DB-82A5-E78E0498D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991006" y="6271761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03">
              <a:extLst>
                <a:ext uri="{FF2B5EF4-FFF2-40B4-BE49-F238E27FC236}">
                  <a16:creationId xmlns:a16="http://schemas.microsoft.com/office/drawing/2014/main" id="{D10C99A3-BB78-4269-87D4-8287B8363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53313" y="627747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4">
              <a:extLst>
                <a:ext uri="{FF2B5EF4-FFF2-40B4-BE49-F238E27FC236}">
                  <a16:creationId xmlns:a16="http://schemas.microsoft.com/office/drawing/2014/main" id="{856A8AAC-D0EA-4685-9283-E8A01ED70B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02579" y="627747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13">
              <a:extLst>
                <a:ext uri="{FF2B5EF4-FFF2-40B4-BE49-F238E27FC236}">
                  <a16:creationId xmlns:a16="http://schemas.microsoft.com/office/drawing/2014/main" id="{EE545004-D464-4D04-B11F-475909042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90800" y="632317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4">
              <a:extLst>
                <a:ext uri="{FF2B5EF4-FFF2-40B4-BE49-F238E27FC236}">
                  <a16:creationId xmlns:a16="http://schemas.microsoft.com/office/drawing/2014/main" id="{50289B97-B071-455F-8540-982742C43E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57254" y="632317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5">
              <a:extLst>
                <a:ext uri="{FF2B5EF4-FFF2-40B4-BE49-F238E27FC236}">
                  <a16:creationId xmlns:a16="http://schemas.microsoft.com/office/drawing/2014/main" id="{CEF2EFFE-7947-4C37-8ABD-398F392C0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620108" y="6328883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17">
              <a:extLst>
                <a:ext uri="{FF2B5EF4-FFF2-40B4-BE49-F238E27FC236}">
                  <a16:creationId xmlns:a16="http://schemas.microsoft.com/office/drawing/2014/main" id="{E8391CC5-D4B9-4E26-ABCD-D6C4BC235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15345" y="634112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18">
              <a:extLst>
                <a:ext uri="{FF2B5EF4-FFF2-40B4-BE49-F238E27FC236}">
                  <a16:creationId xmlns:a16="http://schemas.microsoft.com/office/drawing/2014/main" id="{71A5B932-E608-49E3-8ED1-4DBAAE919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05534" y="627747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9">
              <a:extLst>
                <a:ext uri="{FF2B5EF4-FFF2-40B4-BE49-F238E27FC236}">
                  <a16:creationId xmlns:a16="http://schemas.microsoft.com/office/drawing/2014/main" id="{EAA3BF46-C387-4232-844F-B2D45C1D2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0731" y="624664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0">
              <a:extLst>
                <a:ext uri="{FF2B5EF4-FFF2-40B4-BE49-F238E27FC236}">
                  <a16:creationId xmlns:a16="http://schemas.microsoft.com/office/drawing/2014/main" id="{AB415331-61BA-49F4-9FFD-39B628481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67614" y="6261967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id="{8FF6D6DA-64DD-4D39-931B-9B97E01A3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76945" y="627875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id="{2CEBA427-3E6A-48B0-9040-931C62AAC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70631" y="601131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id="{65D81449-8208-4635-9339-4C8FE89BB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1561" y="599763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id="{954A6F89-BF29-464D-9561-97822F099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34703" y="600661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id="{67C81528-252F-43EA-BAC6-ED0A11863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62651" y="5988659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9">
              <a:extLst>
                <a:ext uri="{FF2B5EF4-FFF2-40B4-BE49-F238E27FC236}">
                  <a16:creationId xmlns:a16="http://schemas.microsoft.com/office/drawing/2014/main" id="{D4AAA683-AC21-4857-A7D8-552A3DC9B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9913" y="600596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0">
              <a:extLst>
                <a:ext uri="{FF2B5EF4-FFF2-40B4-BE49-F238E27FC236}">
                  <a16:creationId xmlns:a16="http://schemas.microsoft.com/office/drawing/2014/main" id="{BFD93668-5C98-45C9-BA73-EBDE21510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63198" y="6073524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5">
              <a:extLst>
                <a:ext uri="{FF2B5EF4-FFF2-40B4-BE49-F238E27FC236}">
                  <a16:creationId xmlns:a16="http://schemas.microsoft.com/office/drawing/2014/main" id="{76866F09-A7B0-420E-A8F1-CC0C5CC24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094163" y="6248971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7">
              <a:extLst>
                <a:ext uri="{FF2B5EF4-FFF2-40B4-BE49-F238E27FC236}">
                  <a16:creationId xmlns:a16="http://schemas.microsoft.com/office/drawing/2014/main" id="{9D2D6D19-1C81-46DC-B49C-E7AA0817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368875" y="6272635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>
              <a:extLst>
                <a:ext uri="{FF2B5EF4-FFF2-40B4-BE49-F238E27FC236}">
                  <a16:creationId xmlns:a16="http://schemas.microsoft.com/office/drawing/2014/main" id="{4AF7B011-7C75-48AD-BBBF-4FE1834A6E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00601" y="627263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9">
              <a:extLst>
                <a:ext uri="{FF2B5EF4-FFF2-40B4-BE49-F238E27FC236}">
                  <a16:creationId xmlns:a16="http://schemas.microsoft.com/office/drawing/2014/main" id="{305124B5-EFC4-4F14-9182-23A3280A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801728" y="627590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1">
              <a:extLst>
                <a:ext uri="{FF2B5EF4-FFF2-40B4-BE49-F238E27FC236}">
                  <a16:creationId xmlns:a16="http://schemas.microsoft.com/office/drawing/2014/main" id="{45166B1B-FC43-48DA-A810-13BADEF81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42967" y="628814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2">
              <a:extLst>
                <a:ext uri="{FF2B5EF4-FFF2-40B4-BE49-F238E27FC236}">
                  <a16:creationId xmlns:a16="http://schemas.microsoft.com/office/drawing/2014/main" id="{15846AE5-CF5B-452A-BDBB-ABC69690D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5342" y="599314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2">
              <a:extLst>
                <a:ext uri="{FF2B5EF4-FFF2-40B4-BE49-F238E27FC236}">
                  <a16:creationId xmlns:a16="http://schemas.microsoft.com/office/drawing/2014/main" id="{3DB2496D-CE28-4700-AA6B-FA4E60A94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096571" y="6023456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3">
              <a:extLst>
                <a:ext uri="{FF2B5EF4-FFF2-40B4-BE49-F238E27FC236}">
                  <a16:creationId xmlns:a16="http://schemas.microsoft.com/office/drawing/2014/main" id="{561D8232-C449-46E2-BB87-922BD4DAE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07626" y="6045105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4">
              <a:extLst>
                <a:ext uri="{FF2B5EF4-FFF2-40B4-BE49-F238E27FC236}">
                  <a16:creationId xmlns:a16="http://schemas.microsoft.com/office/drawing/2014/main" id="{C0352A08-1998-4E8B-9E16-ABE077AF0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47557" y="6038145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5">
              <a:extLst>
                <a:ext uri="{FF2B5EF4-FFF2-40B4-BE49-F238E27FC236}">
                  <a16:creationId xmlns:a16="http://schemas.microsoft.com/office/drawing/2014/main" id="{9FD7260F-CF29-4931-A348-235EFAFB6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88938" y="605609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6">
              <a:extLst>
                <a:ext uri="{FF2B5EF4-FFF2-40B4-BE49-F238E27FC236}">
                  <a16:creationId xmlns:a16="http://schemas.microsoft.com/office/drawing/2014/main" id="{CCF55F8B-03C0-4AA3-B4A7-2F6C21D34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46822" y="604712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7">
              <a:extLst>
                <a:ext uri="{FF2B5EF4-FFF2-40B4-BE49-F238E27FC236}">
                  <a16:creationId xmlns:a16="http://schemas.microsoft.com/office/drawing/2014/main" id="{2157B0E0-DFE1-40C8-93E2-25059E0106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752816" y="605038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8">
              <a:extLst>
                <a:ext uri="{FF2B5EF4-FFF2-40B4-BE49-F238E27FC236}">
                  <a16:creationId xmlns:a16="http://schemas.microsoft.com/office/drawing/2014/main" id="{90A4BF9D-CDDE-435D-BB05-D240632FE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434199" y="604140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9">
              <a:extLst>
                <a:ext uri="{FF2B5EF4-FFF2-40B4-BE49-F238E27FC236}">
                  <a16:creationId xmlns:a16="http://schemas.microsoft.com/office/drawing/2014/main" id="{9BDEA0B2-531B-48B0-AB13-4B3451568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22421" y="605365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1">
              <a:extLst>
                <a:ext uri="{FF2B5EF4-FFF2-40B4-BE49-F238E27FC236}">
                  <a16:creationId xmlns:a16="http://schemas.microsoft.com/office/drawing/2014/main" id="{A8BFB17A-EAE6-4C93-885B-6299466A29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7808" y="605936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72">
              <a:extLst>
                <a:ext uri="{FF2B5EF4-FFF2-40B4-BE49-F238E27FC236}">
                  <a16:creationId xmlns:a16="http://schemas.microsoft.com/office/drawing/2014/main" id="{07A67F34-97BE-480B-A85B-DEAEEB45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070949" y="6062624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73">
              <a:extLst>
                <a:ext uri="{FF2B5EF4-FFF2-40B4-BE49-F238E27FC236}">
                  <a16:creationId xmlns:a16="http://schemas.microsoft.com/office/drawing/2014/main" id="{6C4408FA-D405-4819-A9B5-7E4137AEB9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72924" y="6065889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4">
              <a:extLst>
                <a:ext uri="{FF2B5EF4-FFF2-40B4-BE49-F238E27FC236}">
                  <a16:creationId xmlns:a16="http://schemas.microsoft.com/office/drawing/2014/main" id="{83277647-FA05-4345-8145-D5ED7903A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951" y="594780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5">
              <a:extLst>
                <a:ext uri="{FF2B5EF4-FFF2-40B4-BE49-F238E27FC236}">
                  <a16:creationId xmlns:a16="http://schemas.microsoft.com/office/drawing/2014/main" id="{4386FD15-4921-4493-A215-FEA31801B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01203" y="6002239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7">
              <a:extLst>
                <a:ext uri="{FF2B5EF4-FFF2-40B4-BE49-F238E27FC236}">
                  <a16:creationId xmlns:a16="http://schemas.microsoft.com/office/drawing/2014/main" id="{625D89BA-3D96-4949-8D68-AD594D3229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2334" y="608710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8">
              <a:extLst>
                <a:ext uri="{FF2B5EF4-FFF2-40B4-BE49-F238E27FC236}">
                  <a16:creationId xmlns:a16="http://schemas.microsoft.com/office/drawing/2014/main" id="{58041442-9F1D-4E5E-A088-6727B2CF8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87995" y="611974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E732CC8A-1A71-462B-8562-DA75D35B5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81667" y="6286940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603E6FD8-AE4D-479C-92F3-A08E54E461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85908" y="629519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61C5ED2E-B41D-4C39-88BE-D67806E6B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97203" y="629519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474F444C-C4D9-489A-B836-F83ED8070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5898" y="632293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FF589F3A-B301-484D-B5EF-D9E96DE8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35598" y="631804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97E0AEB5-AD04-4BE2-924F-FA1BB8BD6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692296" y="633191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CE0B2D17-C3F7-4A41-BA4C-1FC311B9DC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85964" y="6334361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F15034BD-6C17-469B-85AF-148EA0F74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367556" y="6334361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7B6742E3-DB37-4077-8690-AC1A02780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84758" y="6333136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745F2439-5B8E-4E05-866E-896C0F5BE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3089" y="6334360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4CD231E8-DFF5-4403-AFD6-EDB105AF23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168469" y="6340890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186F08A0-4B07-4ED4-AA2E-F53E61E77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88080" y="6344153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143F4736-A980-42E1-B7AA-4154BD0FA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72695" y="630205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2B7EF984-B6CC-4990-B9D8-E999A41F9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599653" y="634986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>
              <a:extLst>
                <a:ext uri="{FF2B5EF4-FFF2-40B4-BE49-F238E27FC236}">
                  <a16:creationId xmlns:a16="http://schemas.microsoft.com/office/drawing/2014/main" id="{701390DA-498F-40EE-B86D-9C1288CCDD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7874" y="639556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8349FDB4-AF3A-4F35-82C0-1D4092965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754328" y="6395562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96A26B04-1F0B-4D75-8922-93B734D75A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17182" y="6401275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>
              <a:extLst>
                <a:ext uri="{FF2B5EF4-FFF2-40B4-BE49-F238E27FC236}">
                  <a16:creationId xmlns:a16="http://schemas.microsoft.com/office/drawing/2014/main" id="{C6200836-2571-4275-B8D2-450E99ED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70586" y="6413516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63867D0C-AD29-445F-8C60-337D93C7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484" y="6451719"/>
            <a:ext cx="4157832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01066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2EBD74E9270C4D9618416D166E6228" ma:contentTypeVersion="1" ma:contentTypeDescription="Ein neues Dokument erstellen." ma:contentTypeScope="" ma:versionID="e7413068057f02b045b0cf5043918858">
  <xsd:schema xmlns:xsd="http://www.w3.org/2001/XMLSchema" xmlns:xs="http://www.w3.org/2001/XMLSchema" xmlns:p="http://schemas.microsoft.com/office/2006/metadata/properties" xmlns:ns3="1ebbd483-66eb-4580-afe0-805989b0666b" targetNamespace="http://schemas.microsoft.com/office/2006/metadata/properties" ma:root="true" ma:fieldsID="80d05542ecbf484beafd3954d265f477" ns3:_="">
    <xsd:import namespace="1ebbd483-66eb-4580-afe0-805989b0666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bd483-66eb-4580-afe0-805989b0666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CA3F2A-E9DC-436B-8274-6A073978B5DF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1ebbd483-66eb-4580-afe0-805989b0666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D05031D-81C3-45ED-89BA-110445552D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14A806-26CE-4DC7-83DA-E77064C60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bd483-66eb-4580-afe0-805989b06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</Words>
  <Application>Microsoft Office PowerPoint</Application>
  <PresentationFormat>Breitbild</PresentationFormat>
  <Paragraphs>15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Arial</vt:lpstr>
      <vt:lpstr>Avenir Next LT Pro</vt:lpstr>
      <vt:lpstr>Modern Love</vt:lpstr>
      <vt:lpstr>BohemianVTI</vt:lpstr>
      <vt:lpstr>Gefährdung des Ökosystems Boden</vt:lpstr>
      <vt:lpstr>Umgestaltung des Bodens</vt:lpstr>
      <vt:lpstr>Bodennutzung in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 in der Chemie</dc:title>
  <dc:creator>KB</dc:creator>
  <cp:lastModifiedBy>Karen Schmidt-Bäse</cp:lastModifiedBy>
  <cp:revision>14</cp:revision>
  <dcterms:created xsi:type="dcterms:W3CDTF">2023-11-20T17:43:51Z</dcterms:created>
  <dcterms:modified xsi:type="dcterms:W3CDTF">2025-09-10T13:11:50Z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0x010100612EBD74E9270C4D9618416D166E6228</vt:lpwstr>
  </property>
  <property fmtid="{D5CDD505-2E9C-101B-9397-08002B2CF9AE}" pid="3" name="MediaServiceImageTags">
    <vt:lpwstr/>
  </property>
</Properties>
</file>