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D422C-897E-2F91-1887-D3DAE973D3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de-DE" dirty="0"/>
              <a:t>Hauptüberschrift</a:t>
            </a:r>
            <a:br>
              <a:rPr lang="de-DE" dirty="0"/>
            </a:br>
            <a:r>
              <a:rPr lang="de-DE" dirty="0"/>
              <a:t>Arial Regular, 60pt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326C8-B07F-6701-2B30-DF98E9DAFF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Arial Regular 34pt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C7E4A9-9C0C-4476-0DC6-96C38D02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146F6-6965-ADEA-4B58-12638E76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7577D9-614D-4964-88F7-4FC92A00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Lupe, Kreis enthält.&#10;&#10;Automatisch generierte Beschreibung">
            <a:extLst>
              <a:ext uri="{FF2B5EF4-FFF2-40B4-BE49-F238E27FC236}">
                <a16:creationId xmlns:a16="http://schemas.microsoft.com/office/drawing/2014/main" id="{F813A9FF-4784-4718-B6EB-15EFF029C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2136" y="136525"/>
            <a:ext cx="1638104" cy="865891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6FF8C49-7F8B-00C1-D89F-6AE404C40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434215"/>
            <a:ext cx="9693275" cy="406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96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7E9BA-DBED-CA0C-AE3B-109906C3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1069848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8A08BF-3976-452F-12A0-4ACF6770A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DB5F6C-BF07-78E4-E55D-66AD238A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6F45F8-F5F6-E725-9EF5-CA8C96BA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6B660-BFAC-686D-745F-0BD2815D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7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E7541-218C-9B56-2E25-A28850F6C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3133"/>
            <a:ext cx="10515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BC5E4-D437-A91F-FD78-E4273345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3"/>
            <a:ext cx="10515600" cy="4133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F806C4-CB7C-A416-C2ED-8AF9B0D1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7FC72-EEEA-B101-09A1-6F79385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1E546-FEA4-F350-A747-09C31FA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C3B014C-ACDE-109B-FCD6-434000FEB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1275"/>
            <a:ext cx="10515600" cy="7318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576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D3D3E-3E19-C591-618F-0BD55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D01DA-18E4-0EA7-34E8-4108B99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856EC-DBDB-4383-F28E-73C13BC8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19708-6721-EFF3-17A6-0FE2E40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EA18-77DA-B69F-BD87-CE23E59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eispiel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außen, Gebäude, Himmel, Wolke enthält.&#10;&#10;Automatisch generierte Beschreibung">
            <a:extLst>
              <a:ext uri="{FF2B5EF4-FFF2-40B4-BE49-F238E27FC236}">
                <a16:creationId xmlns:a16="http://schemas.microsoft.com/office/drawing/2014/main" id="{933A886D-1E51-CAE8-0974-75997261B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49" b="41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9D3D3E-3E19-C591-618F-0BD55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6525"/>
            <a:ext cx="11004550" cy="1158875"/>
          </a:xfrm>
          <a:prstGeom prst="rect">
            <a:avLst/>
          </a:prstGeom>
        </p:spPr>
        <p:txBody>
          <a:bodyPr anchor="b"/>
          <a:lstStyle>
            <a:lvl1pPr>
              <a:defRPr sz="60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D01DA-18E4-0EA7-34E8-4108B99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95400"/>
            <a:ext cx="11004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856EC-DBDB-4383-F28E-73C13BC8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19708-6721-EFF3-17A6-0FE2E40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EA18-77DA-B69F-BD87-CE23E59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7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6301-FA20-E812-23D7-850A58209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10515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6766-B654-3BFD-642D-5420E0B1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88BE9-453E-218F-72A6-C9D363F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B506B-6F61-6580-31CA-DCD7D55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F7FB2-78FD-9774-9427-DF751294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2438400" cy="365125"/>
          </a:xfrm>
        </p:spPr>
        <p:txBody>
          <a:bodyPr/>
          <a:lstStyle/>
          <a:p>
            <a:r>
              <a:rPr lang="de-DE" dirty="0"/>
              <a:t>© TUM-Junior</a:t>
            </a:r>
          </a:p>
        </p:txBody>
      </p:sp>
    </p:spTree>
    <p:extLst>
      <p:ext uri="{BB962C8B-B14F-4D97-AF65-F5344CB8AC3E}">
        <p14:creationId xmlns:p14="http://schemas.microsoft.com/office/powerpoint/2010/main" val="37701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eispiel Bild 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6301-FA20-E812-23D7-850A58209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5181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</a:t>
            </a:r>
            <a:br>
              <a:rPr lang="de-DE" dirty="0"/>
            </a:br>
            <a:r>
              <a:rPr lang="de-DE" dirty="0"/>
              <a:t>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6766-B654-3BFD-642D-5420E0B1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88BE9-453E-218F-72A6-C9D363F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7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B506B-6F61-6580-31CA-DCD7D55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F7FB2-78FD-9774-9427-DF751294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2438400" cy="365125"/>
          </a:xfrm>
        </p:spPr>
        <p:txBody>
          <a:bodyPr/>
          <a:lstStyle/>
          <a:p>
            <a:r>
              <a:rPr lang="de-DE" dirty="0"/>
              <a:t>© TUM-Junior</a:t>
            </a:r>
          </a:p>
        </p:txBody>
      </p:sp>
      <p:pic>
        <p:nvPicPr>
          <p:cNvPr id="8" name="Grafik 7" descr="Ein Bild, das draußen, Gebäude, Himmel, Wolke enthält.&#10;&#10;Automatisch generierte Beschreibung">
            <a:extLst>
              <a:ext uri="{FF2B5EF4-FFF2-40B4-BE49-F238E27FC236}">
                <a16:creationId xmlns:a16="http://schemas.microsoft.com/office/drawing/2014/main" id="{8C235A40-1A70-6D86-258B-BA551BABB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222"/>
          <a:stretch/>
        </p:blipFill>
        <p:spPr>
          <a:xfrm>
            <a:off x="6172200" y="-1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A6A0E-BFB1-296B-9E93-84F51EBE6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ECD52-83E0-A5BB-A8DB-337797FA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B45B51-5BBD-8C46-6943-893738B2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6D017D-D746-F169-63D0-D05DA8AE9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1CBEB7-8E43-7236-5752-1631B3110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EBA5FD-1A91-9894-1414-B316C0BE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AFC494-F6D0-EBDA-9D9A-E8328440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AEB64A-27CB-6F8B-5B18-FB54FF74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9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0D593-E353-7619-1B21-EF6DCA3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2E429A-E97F-C63D-2CBF-E4D96493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5D4EDE-7278-ADB1-1946-DF7737F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35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AB7D6-23A7-135C-3ACC-514D11B0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6B0942-8885-99B4-6CB2-392FF5515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F8CC4B-F6BA-A49A-97E2-776014DB1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0D763E-6905-D232-6FE3-9649EEDB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D622CB-247F-6F28-9D2F-1913C1A9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D865E-ABFA-9B5C-04C7-47554C6C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307305-9D57-2350-9CCA-FFA113F2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EE23E6-62E8-5D33-FE43-859134CF6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E48E4-A877-794B-B856-16D63A2FD8A7}" type="datetimeFigureOut">
              <a:rPr lang="de-DE" smtClean="0"/>
              <a:t>20.11.24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8F88B-BAFF-1345-D739-3854E3AF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83F337-5A32-208B-9B94-536DC45B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1" r:id="rId6"/>
    <p:sldLayoutId id="2147483665" r:id="rId7"/>
    <p:sldLayoutId id="2147483667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spc="3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14A76-9AB6-98EF-803B-942070D99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de-DE" dirty="0"/>
              <a:t>Symmetrien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3B8BFB-F1DC-81B3-7C5D-7BF9C55F2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0038"/>
            <a:ext cx="9144000" cy="1655762"/>
          </a:xfrm>
        </p:spPr>
        <p:txBody>
          <a:bodyPr/>
          <a:lstStyle/>
          <a:p>
            <a:r>
              <a:rPr lang="de-DE" dirty="0"/>
              <a:t>Jahrgangsstufe 7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C26D8D-8569-0860-304D-D6BAF2042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IX-QUADRAT-AUSSTELLUNG AN DER TU MÜNCHEN</a:t>
            </a:r>
          </a:p>
        </p:txBody>
      </p:sp>
    </p:spTree>
    <p:extLst>
      <p:ext uri="{BB962C8B-B14F-4D97-AF65-F5344CB8AC3E}">
        <p14:creationId xmlns:p14="http://schemas.microsoft.com/office/powerpoint/2010/main" val="167513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BC0FEEF-E654-1CA9-FB5E-17745337D883}"/>
              </a:ext>
            </a:extLst>
          </p:cNvPr>
          <p:cNvSpPr txBox="1"/>
          <p:nvPr/>
        </p:nvSpPr>
        <p:spPr>
          <a:xfrm>
            <a:off x="182751" y="184855"/>
            <a:ext cx="1104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Welche zwei Gebäude sind zu sehen? Überlege dir dann, welche Gemeinsamkeiten und Besonderheiten die Objekte auf den Bildern haben. Bespreche dich anschließend leise mit deinem Nachbarn / deiner Nachbarin. </a:t>
            </a:r>
          </a:p>
        </p:txBody>
      </p:sp>
      <p:pic>
        <p:nvPicPr>
          <p:cNvPr id="9" name="Grafik 8" descr="Ein Bild, das rot, Insekt enthält.&#10;&#10;Automatisch generierte Beschreibung">
            <a:extLst>
              <a:ext uri="{FF2B5EF4-FFF2-40B4-BE49-F238E27FC236}">
                <a16:creationId xmlns:a16="http://schemas.microsoft.com/office/drawing/2014/main" id="{220CE3B4-0E0B-0C1C-67B0-A80330B8DC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5335"/>
          <a:stretch/>
        </p:blipFill>
        <p:spPr>
          <a:xfrm>
            <a:off x="322676" y="4385285"/>
            <a:ext cx="3879209" cy="2287860"/>
          </a:xfrm>
          <a:prstGeom prst="rect">
            <a:avLst/>
          </a:prstGeom>
        </p:spPr>
      </p:pic>
      <p:pic>
        <p:nvPicPr>
          <p:cNvPr id="10" name="Grafik 9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1D39D116-CCB1-0303-3210-C9827AFD8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1" y="4385285"/>
            <a:ext cx="3431790" cy="2287860"/>
          </a:xfrm>
          <a:prstGeom prst="rect">
            <a:avLst/>
          </a:prstGeom>
        </p:spPr>
      </p:pic>
      <p:pic>
        <p:nvPicPr>
          <p:cNvPr id="11" name="Inhaltsplatzhalter 5" descr="Ein Bild, das Himmel, draußen, Gras, Gebäude enthält.&#10;&#10;Automatisch generierte Beschreibung">
            <a:extLst>
              <a:ext uri="{FF2B5EF4-FFF2-40B4-BE49-F238E27FC236}">
                <a16:creationId xmlns:a16="http://schemas.microsoft.com/office/drawing/2014/main" id="{D116392C-B108-74E7-44D9-CE61B67FF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6" y="1385184"/>
            <a:ext cx="3879209" cy="2909407"/>
          </a:xfrm>
        </p:spPr>
      </p:pic>
      <p:pic>
        <p:nvPicPr>
          <p:cNvPr id="12" name="Picture 4" descr="Paris: Louvre-Museum und Bootsfahrt auf der Seine | GetYourGuide">
            <a:extLst>
              <a:ext uri="{FF2B5EF4-FFF2-40B4-BE49-F238E27FC236}">
                <a16:creationId xmlns:a16="http://schemas.microsoft.com/office/drawing/2014/main" id="{9D2CFF09-CABE-627C-9AD9-6E553A1F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0" y="1382448"/>
            <a:ext cx="5003472" cy="29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98613"/>
      </p:ext>
    </p:extLst>
  </p:cSld>
  <p:clrMapOvr>
    <a:masterClrMapping/>
  </p:clrMapOvr>
</p:sld>
</file>

<file path=ppt/theme/theme1.xml><?xml version="1.0" encoding="utf-8"?>
<a:theme xmlns:a="http://schemas.openxmlformats.org/drawingml/2006/main" name="TUM_Junior_Layout">
  <a:themeElements>
    <a:clrScheme name="TUM_Junio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0B100"/>
      </a:accent1>
      <a:accent2>
        <a:srgbClr val="53A3D7"/>
      </a:accent2>
      <a:accent3>
        <a:srgbClr val="EE7119"/>
      </a:accent3>
      <a:accent4>
        <a:srgbClr val="002847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B37EC96D-F3EF-E142-8F69-4819BA185492}" vid="{B0EBC927-4B49-F14C-87D1-998E37F9CC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Macintosh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TUM_Junior_Layout</vt:lpstr>
      <vt:lpstr>Symmetrien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Joachim Steven</dc:creator>
  <cp:lastModifiedBy>Joachim Steven</cp:lastModifiedBy>
  <cp:revision>4</cp:revision>
  <dcterms:created xsi:type="dcterms:W3CDTF">2024-10-31T09:57:39Z</dcterms:created>
  <dcterms:modified xsi:type="dcterms:W3CDTF">2024-11-20T13:46:30Z</dcterms:modified>
</cp:coreProperties>
</file>