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30.xml" ContentType="application/vnd.openxmlformats-officedocument.presentationml.notesSlide+xml"/>
  <Override PartName="/ppt/tags/tag35.xml" ContentType="application/vnd.openxmlformats-officedocument.presentationml.tags+xml"/>
  <Override PartName="/ppt/notesSlides/notesSlide31.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ppt/tags/tag37.xml" ContentType="application/vnd.openxmlformats-officedocument.presentationml.tags+xml"/>
  <Override PartName="/ppt/notesSlides/notesSlide33.xml" ContentType="application/vnd.openxmlformats-officedocument.presentationml.notesSlide+xml"/>
  <Override PartName="/ppt/tags/tag38.xml" ContentType="application/vnd.openxmlformats-officedocument.presentationml.tags+xml"/>
  <Override PartName="/ppt/notesSlides/notesSlide34.xml" ContentType="application/vnd.openxmlformats-officedocument.presentationml.notesSlide+xml"/>
  <Override PartName="/ppt/tags/tag39.xml" ContentType="application/vnd.openxmlformats-officedocument.presentationml.tags+xml"/>
  <Override PartName="/ppt/notesSlides/notesSlide35.xml" ContentType="application/vnd.openxmlformats-officedocument.presentationml.notesSlide+xml"/>
  <Override PartName="/ppt/tags/tag40.xml" ContentType="application/vnd.openxmlformats-officedocument.presentationml.tags+xml"/>
  <Override PartName="/ppt/notesSlides/notesSlide36.xml" ContentType="application/vnd.openxmlformats-officedocument.presentationml.notesSlide+xml"/>
  <Override PartName="/ppt/tags/tag41.xml" ContentType="application/vnd.openxmlformats-officedocument.presentationml.tags+xml"/>
  <Override PartName="/ppt/notesSlides/notesSlide37.xml" ContentType="application/vnd.openxmlformats-officedocument.presentationml.notesSlide+xml"/>
  <Override PartName="/ppt/tags/tag42.xml" ContentType="application/vnd.openxmlformats-officedocument.presentationml.tags+xml"/>
  <Override PartName="/ppt/notesSlides/notesSlide38.xml" ContentType="application/vnd.openxmlformats-officedocument.presentationml.notesSlide+xml"/>
  <Override PartName="/ppt/tags/tag43.xml" ContentType="application/vnd.openxmlformats-officedocument.presentationml.tags+xml"/>
  <Override PartName="/ppt/notesSlides/notesSlide39.xml" ContentType="application/vnd.openxmlformats-officedocument.presentationml.notesSlide+xml"/>
  <Override PartName="/ppt/tags/tag44.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352" r:id="rId2"/>
    <p:sldId id="382" r:id="rId3"/>
    <p:sldId id="283" r:id="rId4"/>
    <p:sldId id="284" r:id="rId5"/>
    <p:sldId id="285" r:id="rId6"/>
    <p:sldId id="286" r:id="rId7"/>
    <p:sldId id="406" r:id="rId8"/>
    <p:sldId id="414" r:id="rId9"/>
    <p:sldId id="407" r:id="rId10"/>
    <p:sldId id="287" r:id="rId11"/>
    <p:sldId id="405" r:id="rId12"/>
    <p:sldId id="291" r:id="rId13"/>
    <p:sldId id="289" r:id="rId14"/>
    <p:sldId id="412" r:id="rId15"/>
    <p:sldId id="413" r:id="rId16"/>
    <p:sldId id="400" r:id="rId17"/>
    <p:sldId id="294" r:id="rId18"/>
    <p:sldId id="411" r:id="rId19"/>
    <p:sldId id="408" r:id="rId20"/>
    <p:sldId id="409" r:id="rId21"/>
    <p:sldId id="431" r:id="rId22"/>
    <p:sldId id="432" r:id="rId23"/>
    <p:sldId id="433" r:id="rId24"/>
    <p:sldId id="293" r:id="rId25"/>
    <p:sldId id="434" r:id="rId26"/>
    <p:sldId id="381" r:id="rId27"/>
    <p:sldId id="374" r:id="rId28"/>
    <p:sldId id="302" r:id="rId29"/>
    <p:sldId id="375" r:id="rId30"/>
    <p:sldId id="306" r:id="rId31"/>
    <p:sldId id="303" r:id="rId32"/>
    <p:sldId id="308" r:id="rId33"/>
    <p:sldId id="300" r:id="rId34"/>
    <p:sldId id="305" r:id="rId35"/>
    <p:sldId id="376" r:id="rId36"/>
    <p:sldId id="307" r:id="rId37"/>
    <p:sldId id="304" r:id="rId38"/>
    <p:sldId id="301" r:id="rId39"/>
    <p:sldId id="349" r:id="rId40"/>
    <p:sldId id="296" r:id="rId41"/>
    <p:sldId id="297" r:id="rId42"/>
    <p:sldId id="379" r:id="rId43"/>
    <p:sldId id="373" r:id="rId44"/>
    <p:sldId id="329" r:id="rId45"/>
    <p:sldId id="330" r:id="rId46"/>
    <p:sldId id="331" r:id="rId47"/>
    <p:sldId id="332" r:id="rId48"/>
    <p:sldId id="333" r:id="rId49"/>
    <p:sldId id="339" r:id="rId5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83" autoAdjust="0"/>
    <p:restoredTop sz="96197"/>
  </p:normalViewPr>
  <p:slideViewPr>
    <p:cSldViewPr showGuides="1">
      <p:cViewPr varScale="1">
        <p:scale>
          <a:sx n="114" d="100"/>
          <a:sy n="114" d="100"/>
        </p:scale>
        <p:origin x="912" y="184"/>
      </p:cViewPr>
      <p:guideLst>
        <p:guide orient="horz" pos="2160"/>
        <p:guide pos="3840"/>
      </p:guideLst>
    </p:cSldViewPr>
  </p:slideViewPr>
  <p:notesTextViewPr>
    <p:cViewPr>
      <p:scale>
        <a:sx n="1" d="1"/>
        <a:sy n="1" d="1"/>
      </p:scale>
      <p:origin x="0" y="0"/>
    </p:cViewPr>
  </p:notesTextViewPr>
  <p:notesViewPr>
    <p:cSldViewPr showGuides="1">
      <p:cViewPr>
        <p:scale>
          <a:sx n="125" d="100"/>
          <a:sy n="125" d="100"/>
        </p:scale>
        <p:origin x="207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slide" Target="../slides/slide45.xml"/><Relationship Id="rId1" Type="http://schemas.openxmlformats.org/officeDocument/2006/relationships/slide" Target="../slides/slide44.xml"/><Relationship Id="rId5" Type="http://schemas.openxmlformats.org/officeDocument/2006/relationships/slide" Target="../slides/slide48.xml"/><Relationship Id="rId4"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0FC9EA-7A1B-4F48-91EB-6503922A8397}" type="doc">
      <dgm:prSet loTypeId="urn:microsoft.com/office/officeart/2005/8/layout/chevron2" loCatId="" qsTypeId="urn:microsoft.com/office/officeart/2005/8/quickstyle/simple1" qsCatId="simple" csTypeId="urn:microsoft.com/office/officeart/2005/8/colors/accent1_4" csCatId="accent1" phldr="1"/>
      <dgm:spPr/>
      <dgm:t>
        <a:bodyPr/>
        <a:lstStyle/>
        <a:p>
          <a:endParaRPr lang="de-DE"/>
        </a:p>
      </dgm:t>
    </dgm:pt>
    <dgm:pt modelId="{C8AAF215-7B30-4E49-B260-B7A514D10856}">
      <dgm:prSet phldrT="[Text]"/>
      <dgm:spPr/>
      <dgm:t>
        <a:bodyPr/>
        <a:lstStyle/>
        <a:p>
          <a:r>
            <a:rPr lang="de-DE" dirty="0"/>
            <a:t>1</a:t>
          </a:r>
        </a:p>
      </dgm:t>
    </dgm:pt>
    <dgm:pt modelId="{F8005931-37ED-C043-B3F4-0755EE2254C3}" type="parTrans" cxnId="{183C49F4-3416-8449-BC75-A5BCDBFF69C7}">
      <dgm:prSet/>
      <dgm:spPr/>
      <dgm:t>
        <a:bodyPr/>
        <a:lstStyle/>
        <a:p>
          <a:endParaRPr lang="de-DE"/>
        </a:p>
      </dgm:t>
    </dgm:pt>
    <dgm:pt modelId="{106CA04F-7B70-1E4A-B519-CE31765695BC}" type="sibTrans" cxnId="{183C49F4-3416-8449-BC75-A5BCDBFF69C7}">
      <dgm:prSet/>
      <dgm:spPr/>
      <dgm:t>
        <a:bodyPr/>
        <a:lstStyle/>
        <a:p>
          <a:endParaRPr lang="de-DE"/>
        </a:p>
      </dgm:t>
    </dgm:pt>
    <dgm:pt modelId="{83319180-C000-0E47-B2AA-9CE2AE557BD4}">
      <dgm:prSet phldrT="[Text]"/>
      <dgm:spPr/>
      <dgm:t>
        <a:bodyPr/>
        <a:lstStyle/>
        <a:p>
          <a:r>
            <a:rPr lang="de-DE" dirty="0"/>
            <a:t>Problemgewinnung</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DBB1A04-D825-8B4B-B010-2A3A06BBB42C}" type="parTrans" cxnId="{D76CB32E-F267-2A40-A1B0-15BB09C84439}">
      <dgm:prSet/>
      <dgm:spPr/>
      <dgm:t>
        <a:bodyPr/>
        <a:lstStyle/>
        <a:p>
          <a:endParaRPr lang="de-DE"/>
        </a:p>
      </dgm:t>
    </dgm:pt>
    <dgm:pt modelId="{82CA968F-139D-8148-A16E-2B41942AEA95}" type="sibTrans" cxnId="{D76CB32E-F267-2A40-A1B0-15BB09C84439}">
      <dgm:prSet/>
      <dgm:spPr/>
      <dgm:t>
        <a:bodyPr/>
        <a:lstStyle/>
        <a:p>
          <a:endParaRPr lang="de-DE"/>
        </a:p>
      </dgm:t>
    </dgm:pt>
    <dgm:pt modelId="{D5A695C6-0994-E143-8694-042A52F42B43}">
      <dgm:prSet phldrT="[Text]"/>
      <dgm:spPr/>
      <dgm:t>
        <a:bodyPr/>
        <a:lstStyle/>
        <a:p>
          <a:r>
            <a:rPr lang="de-DE" dirty="0"/>
            <a:t>2</a:t>
          </a:r>
        </a:p>
      </dgm:t>
    </dgm:pt>
    <dgm:pt modelId="{77738BD5-2C66-CF49-93A0-B8D308536C60}" type="parTrans" cxnId="{610407D1-B7AA-344E-8670-E176CF06A516}">
      <dgm:prSet/>
      <dgm:spPr/>
      <dgm:t>
        <a:bodyPr/>
        <a:lstStyle/>
        <a:p>
          <a:endParaRPr lang="de-DE"/>
        </a:p>
      </dgm:t>
    </dgm:pt>
    <dgm:pt modelId="{0A5450EE-A077-8D45-9213-DAA58D6316DB}" type="sibTrans" cxnId="{610407D1-B7AA-344E-8670-E176CF06A516}">
      <dgm:prSet/>
      <dgm:spPr/>
      <dgm:t>
        <a:bodyPr/>
        <a:lstStyle/>
        <a:p>
          <a:endParaRPr lang="de-DE"/>
        </a:p>
      </dgm:t>
    </dgm:pt>
    <dgm:pt modelId="{DF625399-FDFA-7244-9B63-0E66276533A5}">
      <dgm:prSet phldrT="[Text]"/>
      <dgm:spPr/>
      <dgm:t>
        <a:bodyPr/>
        <a:lstStyle/>
        <a:p>
          <a:r>
            <a:rPr lang="de-DE" dirty="0"/>
            <a:t>Überlegungen zur Problemstellung</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6D14E4C-EA94-D54F-869A-664FCC37988E}" type="parTrans" cxnId="{3DD75AC4-2830-F046-9D5D-CC6711295E98}">
      <dgm:prSet/>
      <dgm:spPr/>
      <dgm:t>
        <a:bodyPr/>
        <a:lstStyle/>
        <a:p>
          <a:endParaRPr lang="de-DE"/>
        </a:p>
      </dgm:t>
    </dgm:pt>
    <dgm:pt modelId="{F5CCFE37-7065-DB49-A3CE-58ABCE721D9A}" type="sibTrans" cxnId="{3DD75AC4-2830-F046-9D5D-CC6711295E98}">
      <dgm:prSet/>
      <dgm:spPr/>
      <dgm:t>
        <a:bodyPr/>
        <a:lstStyle/>
        <a:p>
          <a:endParaRPr lang="de-DE"/>
        </a:p>
      </dgm:t>
    </dgm:pt>
    <dgm:pt modelId="{E7203D9C-6FEB-E042-A91C-F4D9FB6DFD85}">
      <dgm:prSet phldrT="[Text]"/>
      <dgm:spPr/>
      <dgm:t>
        <a:bodyPr/>
        <a:lstStyle/>
        <a:p>
          <a:r>
            <a:rPr lang="de-DE" dirty="0"/>
            <a:t>3</a:t>
          </a:r>
        </a:p>
      </dgm:t>
    </dgm:pt>
    <dgm:pt modelId="{F45A6ADF-5EC0-3C4F-A922-CB68C3DBFC15}" type="parTrans" cxnId="{ACC351AF-B7E7-9D45-B448-8AECD6B0DDA0}">
      <dgm:prSet/>
      <dgm:spPr/>
      <dgm:t>
        <a:bodyPr/>
        <a:lstStyle/>
        <a:p>
          <a:endParaRPr lang="de-DE"/>
        </a:p>
      </dgm:t>
    </dgm:pt>
    <dgm:pt modelId="{371FAF5A-5769-D942-9955-576E4BE63241}" type="sibTrans" cxnId="{ACC351AF-B7E7-9D45-B448-8AECD6B0DDA0}">
      <dgm:prSet/>
      <dgm:spPr/>
      <dgm:t>
        <a:bodyPr/>
        <a:lstStyle/>
        <a:p>
          <a:endParaRPr lang="de-DE"/>
        </a:p>
      </dgm:t>
    </dgm:pt>
    <dgm:pt modelId="{AF6E7288-02F1-924C-923A-D8E148F8B1A0}">
      <dgm:prSet phldrT="[Text]"/>
      <dgm:spPr/>
      <dgm:t>
        <a:bodyPr/>
        <a:lstStyle/>
        <a:p>
          <a:r>
            <a:rPr lang="de-DE" dirty="0"/>
            <a:t>Durchführung eines Lösungsvorschlags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A5343012-24C4-DB44-A0C5-4A35127F0C62}" type="parTrans" cxnId="{1AB69957-5A2A-A94C-AAA4-59971550F87D}">
      <dgm:prSet/>
      <dgm:spPr/>
      <dgm:t>
        <a:bodyPr/>
        <a:lstStyle/>
        <a:p>
          <a:endParaRPr lang="de-DE"/>
        </a:p>
      </dgm:t>
    </dgm:pt>
    <dgm:pt modelId="{977BF5E9-792F-7C4A-AB79-168DE9021533}" type="sibTrans" cxnId="{1AB69957-5A2A-A94C-AAA4-59971550F87D}">
      <dgm:prSet/>
      <dgm:spPr/>
      <dgm:t>
        <a:bodyPr/>
        <a:lstStyle/>
        <a:p>
          <a:endParaRPr lang="de-DE"/>
        </a:p>
      </dgm:t>
    </dgm:pt>
    <dgm:pt modelId="{6C4EF84D-AA47-9249-9843-1528E3164B66}">
      <dgm:prSet/>
      <dgm:spPr/>
      <dgm:t>
        <a:bodyPr/>
        <a:lstStyle/>
        <a:p>
          <a:r>
            <a:rPr lang="de-DE" dirty="0"/>
            <a:t>4</a:t>
          </a:r>
        </a:p>
      </dgm:t>
    </dgm:pt>
    <dgm:pt modelId="{40EFE4E3-07A6-2944-B3C8-511C3C1FA094}" type="parTrans" cxnId="{4F30F612-866A-9441-8595-C41C3CFF0563}">
      <dgm:prSet/>
      <dgm:spPr/>
      <dgm:t>
        <a:bodyPr/>
        <a:lstStyle/>
        <a:p>
          <a:endParaRPr lang="de-DE"/>
        </a:p>
      </dgm:t>
    </dgm:pt>
    <dgm:pt modelId="{843B7F6E-4538-4949-B483-622B4AB710DB}" type="sibTrans" cxnId="{4F30F612-866A-9441-8595-C41C3CFF0563}">
      <dgm:prSet/>
      <dgm:spPr/>
      <dgm:t>
        <a:bodyPr/>
        <a:lstStyle/>
        <a:p>
          <a:endParaRPr lang="de-DE"/>
        </a:p>
      </dgm:t>
    </dgm:pt>
    <dgm:pt modelId="{DEB031AF-DA56-E340-B11B-85D03200BE2C}">
      <dgm:prSet/>
      <dgm:spPr/>
      <dgm:t>
        <a:bodyPr/>
        <a:lstStyle/>
        <a:p>
          <a:r>
            <a:rPr lang="de-DE" dirty="0"/>
            <a:t>5</a:t>
          </a:r>
        </a:p>
      </dgm:t>
    </dgm:pt>
    <dgm:pt modelId="{C1AEB53A-A7AC-A442-9F4D-58D708D0AEDC}" type="parTrans" cxnId="{9137AA44-5263-8740-B174-78CD99C4494E}">
      <dgm:prSet/>
      <dgm:spPr/>
      <dgm:t>
        <a:bodyPr/>
        <a:lstStyle/>
        <a:p>
          <a:endParaRPr lang="de-DE"/>
        </a:p>
      </dgm:t>
    </dgm:pt>
    <dgm:pt modelId="{3A94EF7A-8290-9149-9C1E-DA72522A897A}" type="sibTrans" cxnId="{9137AA44-5263-8740-B174-78CD99C4494E}">
      <dgm:prSet/>
      <dgm:spPr/>
      <dgm:t>
        <a:bodyPr/>
        <a:lstStyle/>
        <a:p>
          <a:endParaRPr lang="de-DE"/>
        </a:p>
      </dgm:t>
    </dgm:pt>
    <dgm:pt modelId="{E91309AE-9C87-1846-AC1A-9A798124551B}">
      <dgm:prSet/>
      <dgm:spPr/>
      <dgm:t>
        <a:bodyPr/>
        <a:lstStyle/>
        <a:p>
          <a:r>
            <a:rPr lang="de-DE" dirty="0"/>
            <a:t>Abstraktion der gewonnen Erkenntnisse</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7765191E-882C-4C4A-8560-8D3B009C5311}" type="parTrans" cxnId="{2C297B39-DF67-5248-867A-63C02814AE44}">
      <dgm:prSet/>
      <dgm:spPr/>
      <dgm:t>
        <a:bodyPr/>
        <a:lstStyle/>
        <a:p>
          <a:endParaRPr lang="de-DE"/>
        </a:p>
      </dgm:t>
    </dgm:pt>
    <dgm:pt modelId="{1C4A4878-FFB0-6E49-B7B0-93BE35D94047}" type="sibTrans" cxnId="{2C297B39-DF67-5248-867A-63C02814AE44}">
      <dgm:prSet/>
      <dgm:spPr/>
      <dgm:t>
        <a:bodyPr/>
        <a:lstStyle/>
        <a:p>
          <a:endParaRPr lang="de-DE"/>
        </a:p>
      </dgm:t>
    </dgm:pt>
    <dgm:pt modelId="{E18D0EBF-E399-584A-B29E-66C80692DD68}">
      <dgm:prSet/>
      <dgm:spPr/>
      <dgm:t>
        <a:bodyPr/>
        <a:lstStyle/>
        <a:p>
          <a:r>
            <a:rPr lang="de-DE" dirty="0"/>
            <a:t>Wissenssicherung</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798CDE42-6E9D-5C48-8B19-0CADFA2094E7}" type="parTrans" cxnId="{AE505EE3-A63C-E84F-85F2-4388EB6E0605}">
      <dgm:prSet/>
      <dgm:spPr/>
      <dgm:t>
        <a:bodyPr/>
        <a:lstStyle/>
        <a:p>
          <a:endParaRPr lang="de-DE"/>
        </a:p>
      </dgm:t>
    </dgm:pt>
    <dgm:pt modelId="{22C512BD-E140-594B-9145-50729866F4B0}" type="sibTrans" cxnId="{AE505EE3-A63C-E84F-85F2-4388EB6E0605}">
      <dgm:prSet/>
      <dgm:spPr/>
      <dgm:t>
        <a:bodyPr/>
        <a:lstStyle/>
        <a:p>
          <a:endParaRPr lang="de-DE"/>
        </a:p>
      </dgm:t>
    </dgm:pt>
    <dgm:pt modelId="{E60FDF83-2210-A543-8F70-C3EBB3BE283A}" type="pres">
      <dgm:prSet presAssocID="{6D0FC9EA-7A1B-4F48-91EB-6503922A8397}" presName="linearFlow" presStyleCnt="0">
        <dgm:presLayoutVars>
          <dgm:dir/>
          <dgm:animLvl val="lvl"/>
          <dgm:resizeHandles val="exact"/>
        </dgm:presLayoutVars>
      </dgm:prSet>
      <dgm:spPr/>
    </dgm:pt>
    <dgm:pt modelId="{8A3F27AC-204A-AD45-812D-3D9064850AEA}" type="pres">
      <dgm:prSet presAssocID="{C8AAF215-7B30-4E49-B260-B7A514D10856}" presName="composite" presStyleCnt="0"/>
      <dgm:spPr/>
    </dgm:pt>
    <dgm:pt modelId="{9D84C89F-1FDE-4342-8A12-5408430D2362}" type="pres">
      <dgm:prSet presAssocID="{C8AAF215-7B30-4E49-B260-B7A514D10856}" presName="parentText" presStyleLbl="alignNode1" presStyleIdx="0" presStyleCnt="5">
        <dgm:presLayoutVars>
          <dgm:chMax val="1"/>
          <dgm:bulletEnabled val="1"/>
        </dgm:presLayoutVars>
      </dgm:prSet>
      <dgm:spPr/>
    </dgm:pt>
    <dgm:pt modelId="{4A5A4660-DBA4-664B-9E23-2D2685BD18BE}" type="pres">
      <dgm:prSet presAssocID="{C8AAF215-7B30-4E49-B260-B7A514D10856}" presName="descendantText" presStyleLbl="alignAcc1" presStyleIdx="0" presStyleCnt="5">
        <dgm:presLayoutVars>
          <dgm:bulletEnabled val="1"/>
        </dgm:presLayoutVars>
      </dgm:prSet>
      <dgm:spPr/>
    </dgm:pt>
    <dgm:pt modelId="{3C89272C-1C56-054D-96B0-E325D641DC60}" type="pres">
      <dgm:prSet presAssocID="{106CA04F-7B70-1E4A-B519-CE31765695BC}" presName="sp" presStyleCnt="0"/>
      <dgm:spPr/>
    </dgm:pt>
    <dgm:pt modelId="{1D5B9148-C7BE-B141-8F7F-2A1EF9EBF842}" type="pres">
      <dgm:prSet presAssocID="{D5A695C6-0994-E143-8694-042A52F42B43}" presName="composite" presStyleCnt="0"/>
      <dgm:spPr/>
    </dgm:pt>
    <dgm:pt modelId="{24897EA7-2230-DC42-ACE7-0C4D1BD6AADA}" type="pres">
      <dgm:prSet presAssocID="{D5A695C6-0994-E143-8694-042A52F42B43}" presName="parentText" presStyleLbl="alignNode1" presStyleIdx="1" presStyleCnt="5">
        <dgm:presLayoutVars>
          <dgm:chMax val="1"/>
          <dgm:bulletEnabled val="1"/>
        </dgm:presLayoutVars>
      </dgm:prSet>
      <dgm:spPr/>
    </dgm:pt>
    <dgm:pt modelId="{475C7353-9A9E-D44C-9BAD-0813D288A5A1}" type="pres">
      <dgm:prSet presAssocID="{D5A695C6-0994-E143-8694-042A52F42B43}" presName="descendantText" presStyleLbl="alignAcc1" presStyleIdx="1" presStyleCnt="5">
        <dgm:presLayoutVars>
          <dgm:bulletEnabled val="1"/>
        </dgm:presLayoutVars>
      </dgm:prSet>
      <dgm:spPr/>
    </dgm:pt>
    <dgm:pt modelId="{1C77E9A7-A16F-FF42-B618-7B5AD3122C30}" type="pres">
      <dgm:prSet presAssocID="{0A5450EE-A077-8D45-9213-DAA58D6316DB}" presName="sp" presStyleCnt="0"/>
      <dgm:spPr/>
    </dgm:pt>
    <dgm:pt modelId="{5CDBBEAE-83C7-1848-AAB8-8165610FF1BC}" type="pres">
      <dgm:prSet presAssocID="{E7203D9C-6FEB-E042-A91C-F4D9FB6DFD85}" presName="composite" presStyleCnt="0"/>
      <dgm:spPr/>
    </dgm:pt>
    <dgm:pt modelId="{A928DC4A-B7A9-F340-9704-D6D86237355C}" type="pres">
      <dgm:prSet presAssocID="{E7203D9C-6FEB-E042-A91C-F4D9FB6DFD85}" presName="parentText" presStyleLbl="alignNode1" presStyleIdx="2" presStyleCnt="5">
        <dgm:presLayoutVars>
          <dgm:chMax val="1"/>
          <dgm:bulletEnabled val="1"/>
        </dgm:presLayoutVars>
      </dgm:prSet>
      <dgm:spPr/>
    </dgm:pt>
    <dgm:pt modelId="{046CA566-A136-424E-83BF-CFDE068508B2}" type="pres">
      <dgm:prSet presAssocID="{E7203D9C-6FEB-E042-A91C-F4D9FB6DFD85}" presName="descendantText" presStyleLbl="alignAcc1" presStyleIdx="2" presStyleCnt="5">
        <dgm:presLayoutVars>
          <dgm:bulletEnabled val="1"/>
        </dgm:presLayoutVars>
      </dgm:prSet>
      <dgm:spPr/>
    </dgm:pt>
    <dgm:pt modelId="{8DD80F1B-46B6-604D-A785-59F363670F45}" type="pres">
      <dgm:prSet presAssocID="{371FAF5A-5769-D942-9955-576E4BE63241}" presName="sp" presStyleCnt="0"/>
      <dgm:spPr/>
    </dgm:pt>
    <dgm:pt modelId="{E9FF63E8-DFBC-CC42-8806-94425CF286D8}" type="pres">
      <dgm:prSet presAssocID="{6C4EF84D-AA47-9249-9843-1528E3164B66}" presName="composite" presStyleCnt="0"/>
      <dgm:spPr/>
    </dgm:pt>
    <dgm:pt modelId="{A0F4D694-8B34-324F-8DB3-CF4BA213CB91}" type="pres">
      <dgm:prSet presAssocID="{6C4EF84D-AA47-9249-9843-1528E3164B66}" presName="parentText" presStyleLbl="alignNode1" presStyleIdx="3" presStyleCnt="5">
        <dgm:presLayoutVars>
          <dgm:chMax val="1"/>
          <dgm:bulletEnabled val="1"/>
        </dgm:presLayoutVars>
      </dgm:prSet>
      <dgm:spPr/>
    </dgm:pt>
    <dgm:pt modelId="{28CB9B3D-2180-D84D-8AD0-8DAF9945083E}" type="pres">
      <dgm:prSet presAssocID="{6C4EF84D-AA47-9249-9843-1528E3164B66}" presName="descendantText" presStyleLbl="alignAcc1" presStyleIdx="3" presStyleCnt="5">
        <dgm:presLayoutVars>
          <dgm:bulletEnabled val="1"/>
        </dgm:presLayoutVars>
      </dgm:prSet>
      <dgm:spPr/>
    </dgm:pt>
    <dgm:pt modelId="{97823195-E10B-DA47-824D-ABCBD9DBE42A}" type="pres">
      <dgm:prSet presAssocID="{843B7F6E-4538-4949-B483-622B4AB710DB}" presName="sp" presStyleCnt="0"/>
      <dgm:spPr/>
    </dgm:pt>
    <dgm:pt modelId="{399EDF3E-D921-904A-84FE-CACAF7A29208}" type="pres">
      <dgm:prSet presAssocID="{DEB031AF-DA56-E340-B11B-85D03200BE2C}" presName="composite" presStyleCnt="0"/>
      <dgm:spPr/>
    </dgm:pt>
    <dgm:pt modelId="{06B41BFB-DD62-AF4C-834A-7BFD9A30E3B2}" type="pres">
      <dgm:prSet presAssocID="{DEB031AF-DA56-E340-B11B-85D03200BE2C}" presName="parentText" presStyleLbl="alignNode1" presStyleIdx="4" presStyleCnt="5">
        <dgm:presLayoutVars>
          <dgm:chMax val="1"/>
          <dgm:bulletEnabled val="1"/>
        </dgm:presLayoutVars>
      </dgm:prSet>
      <dgm:spPr/>
    </dgm:pt>
    <dgm:pt modelId="{93178211-22C1-1F47-B2F3-73B6FAF41C4E}" type="pres">
      <dgm:prSet presAssocID="{DEB031AF-DA56-E340-B11B-85D03200BE2C}" presName="descendantText" presStyleLbl="alignAcc1" presStyleIdx="4" presStyleCnt="5">
        <dgm:presLayoutVars>
          <dgm:bulletEnabled val="1"/>
        </dgm:presLayoutVars>
      </dgm:prSet>
      <dgm:spPr/>
    </dgm:pt>
  </dgm:ptLst>
  <dgm:cxnLst>
    <dgm:cxn modelId="{FB609503-E11B-6647-A417-C0EBCA2DEE4C}" type="presOf" srcId="{DEB031AF-DA56-E340-B11B-85D03200BE2C}" destId="{06B41BFB-DD62-AF4C-834A-7BFD9A30E3B2}" srcOrd="0" destOrd="0" presId="urn:microsoft.com/office/officeart/2005/8/layout/chevron2"/>
    <dgm:cxn modelId="{84408204-5A69-5C41-AF15-5ECCF247D51B}" type="presOf" srcId="{83319180-C000-0E47-B2AA-9CE2AE557BD4}" destId="{4A5A4660-DBA4-664B-9E23-2D2685BD18BE}" srcOrd="0" destOrd="0" presId="urn:microsoft.com/office/officeart/2005/8/layout/chevron2"/>
    <dgm:cxn modelId="{E1F8800C-0CD2-6549-A3FB-EFBDEC4E9CB8}" type="presOf" srcId="{AF6E7288-02F1-924C-923A-D8E148F8B1A0}" destId="{046CA566-A136-424E-83BF-CFDE068508B2}" srcOrd="0" destOrd="0" presId="urn:microsoft.com/office/officeart/2005/8/layout/chevron2"/>
    <dgm:cxn modelId="{4F30F612-866A-9441-8595-C41C3CFF0563}" srcId="{6D0FC9EA-7A1B-4F48-91EB-6503922A8397}" destId="{6C4EF84D-AA47-9249-9843-1528E3164B66}" srcOrd="3" destOrd="0" parTransId="{40EFE4E3-07A6-2944-B3C8-511C3C1FA094}" sibTransId="{843B7F6E-4538-4949-B483-622B4AB710DB}"/>
    <dgm:cxn modelId="{05537F17-6B60-A54D-9B2F-492B647C1E36}" type="presOf" srcId="{E18D0EBF-E399-584A-B29E-66C80692DD68}" destId="{93178211-22C1-1F47-B2F3-73B6FAF41C4E}" srcOrd="0" destOrd="0" presId="urn:microsoft.com/office/officeart/2005/8/layout/chevron2"/>
    <dgm:cxn modelId="{D76CB32E-F267-2A40-A1B0-15BB09C84439}" srcId="{C8AAF215-7B30-4E49-B260-B7A514D10856}" destId="{83319180-C000-0E47-B2AA-9CE2AE557BD4}" srcOrd="0" destOrd="0" parTransId="{ADBB1A04-D825-8B4B-B010-2A3A06BBB42C}" sibTransId="{82CA968F-139D-8148-A16E-2B41942AEA95}"/>
    <dgm:cxn modelId="{2C297B39-DF67-5248-867A-63C02814AE44}" srcId="{6C4EF84D-AA47-9249-9843-1528E3164B66}" destId="{E91309AE-9C87-1846-AC1A-9A798124551B}" srcOrd="0" destOrd="0" parTransId="{7765191E-882C-4C4A-8560-8D3B009C5311}" sibTransId="{1C4A4878-FFB0-6E49-B7B0-93BE35D94047}"/>
    <dgm:cxn modelId="{9137AA44-5263-8740-B174-78CD99C4494E}" srcId="{6D0FC9EA-7A1B-4F48-91EB-6503922A8397}" destId="{DEB031AF-DA56-E340-B11B-85D03200BE2C}" srcOrd="4" destOrd="0" parTransId="{C1AEB53A-A7AC-A442-9F4D-58D708D0AEDC}" sibTransId="{3A94EF7A-8290-9149-9C1E-DA72522A897A}"/>
    <dgm:cxn modelId="{C6018857-7E52-5D4C-A04A-0E65E599AA85}" type="presOf" srcId="{DF625399-FDFA-7244-9B63-0E66276533A5}" destId="{475C7353-9A9E-D44C-9BAD-0813D288A5A1}" srcOrd="0" destOrd="0" presId="urn:microsoft.com/office/officeart/2005/8/layout/chevron2"/>
    <dgm:cxn modelId="{1AB69957-5A2A-A94C-AAA4-59971550F87D}" srcId="{E7203D9C-6FEB-E042-A91C-F4D9FB6DFD85}" destId="{AF6E7288-02F1-924C-923A-D8E148F8B1A0}" srcOrd="0" destOrd="0" parTransId="{A5343012-24C4-DB44-A0C5-4A35127F0C62}" sibTransId="{977BF5E9-792F-7C4A-AB79-168DE9021533}"/>
    <dgm:cxn modelId="{85AE5C76-F3D7-A343-A5EA-3812766564EC}" type="presOf" srcId="{E7203D9C-6FEB-E042-A91C-F4D9FB6DFD85}" destId="{A928DC4A-B7A9-F340-9704-D6D86237355C}" srcOrd="0" destOrd="0" presId="urn:microsoft.com/office/officeart/2005/8/layout/chevron2"/>
    <dgm:cxn modelId="{91BFBB7B-4498-6F42-ACB1-7F5DFAD29BD4}" type="presOf" srcId="{E91309AE-9C87-1846-AC1A-9A798124551B}" destId="{28CB9B3D-2180-D84D-8AD0-8DAF9945083E}" srcOrd="0" destOrd="0" presId="urn:microsoft.com/office/officeart/2005/8/layout/chevron2"/>
    <dgm:cxn modelId="{5DD74399-3C17-364B-BFD2-716D8C851D96}" type="presOf" srcId="{D5A695C6-0994-E143-8694-042A52F42B43}" destId="{24897EA7-2230-DC42-ACE7-0C4D1BD6AADA}" srcOrd="0" destOrd="0" presId="urn:microsoft.com/office/officeart/2005/8/layout/chevron2"/>
    <dgm:cxn modelId="{08458EA9-AA83-B248-85F2-BD7A5F7E3948}" type="presOf" srcId="{6D0FC9EA-7A1B-4F48-91EB-6503922A8397}" destId="{E60FDF83-2210-A543-8F70-C3EBB3BE283A}" srcOrd="0" destOrd="0" presId="urn:microsoft.com/office/officeart/2005/8/layout/chevron2"/>
    <dgm:cxn modelId="{2C2CC8AE-182B-BE41-911C-297F9ED0BD52}" type="presOf" srcId="{C8AAF215-7B30-4E49-B260-B7A514D10856}" destId="{9D84C89F-1FDE-4342-8A12-5408430D2362}" srcOrd="0" destOrd="0" presId="urn:microsoft.com/office/officeart/2005/8/layout/chevron2"/>
    <dgm:cxn modelId="{ACC351AF-B7E7-9D45-B448-8AECD6B0DDA0}" srcId="{6D0FC9EA-7A1B-4F48-91EB-6503922A8397}" destId="{E7203D9C-6FEB-E042-A91C-F4D9FB6DFD85}" srcOrd="2" destOrd="0" parTransId="{F45A6ADF-5EC0-3C4F-A922-CB68C3DBFC15}" sibTransId="{371FAF5A-5769-D942-9955-576E4BE63241}"/>
    <dgm:cxn modelId="{3DD75AC4-2830-F046-9D5D-CC6711295E98}" srcId="{D5A695C6-0994-E143-8694-042A52F42B43}" destId="{DF625399-FDFA-7244-9B63-0E66276533A5}" srcOrd="0" destOrd="0" parTransId="{96D14E4C-EA94-D54F-869A-664FCC37988E}" sibTransId="{F5CCFE37-7065-DB49-A3CE-58ABCE721D9A}"/>
    <dgm:cxn modelId="{AD6FEFD0-8FB2-7947-A33D-D5E8AEE78104}" type="presOf" srcId="{6C4EF84D-AA47-9249-9843-1528E3164B66}" destId="{A0F4D694-8B34-324F-8DB3-CF4BA213CB91}" srcOrd="0" destOrd="0" presId="urn:microsoft.com/office/officeart/2005/8/layout/chevron2"/>
    <dgm:cxn modelId="{610407D1-B7AA-344E-8670-E176CF06A516}" srcId="{6D0FC9EA-7A1B-4F48-91EB-6503922A8397}" destId="{D5A695C6-0994-E143-8694-042A52F42B43}" srcOrd="1" destOrd="0" parTransId="{77738BD5-2C66-CF49-93A0-B8D308536C60}" sibTransId="{0A5450EE-A077-8D45-9213-DAA58D6316DB}"/>
    <dgm:cxn modelId="{AE505EE3-A63C-E84F-85F2-4388EB6E0605}" srcId="{DEB031AF-DA56-E340-B11B-85D03200BE2C}" destId="{E18D0EBF-E399-584A-B29E-66C80692DD68}" srcOrd="0" destOrd="0" parTransId="{798CDE42-6E9D-5C48-8B19-0CADFA2094E7}" sibTransId="{22C512BD-E140-594B-9145-50729866F4B0}"/>
    <dgm:cxn modelId="{183C49F4-3416-8449-BC75-A5BCDBFF69C7}" srcId="{6D0FC9EA-7A1B-4F48-91EB-6503922A8397}" destId="{C8AAF215-7B30-4E49-B260-B7A514D10856}" srcOrd="0" destOrd="0" parTransId="{F8005931-37ED-C043-B3F4-0755EE2254C3}" sibTransId="{106CA04F-7B70-1E4A-B519-CE31765695BC}"/>
    <dgm:cxn modelId="{BB09730F-0897-8440-8E89-345ACCA2560D}" type="presParOf" srcId="{E60FDF83-2210-A543-8F70-C3EBB3BE283A}" destId="{8A3F27AC-204A-AD45-812D-3D9064850AEA}" srcOrd="0" destOrd="0" presId="urn:microsoft.com/office/officeart/2005/8/layout/chevron2"/>
    <dgm:cxn modelId="{6EF8E437-7757-7041-82D6-7FDF9550F275}" type="presParOf" srcId="{8A3F27AC-204A-AD45-812D-3D9064850AEA}" destId="{9D84C89F-1FDE-4342-8A12-5408430D2362}" srcOrd="0" destOrd="0" presId="urn:microsoft.com/office/officeart/2005/8/layout/chevron2"/>
    <dgm:cxn modelId="{7B3D02E6-54B6-0F4A-8292-068684099A1E}" type="presParOf" srcId="{8A3F27AC-204A-AD45-812D-3D9064850AEA}" destId="{4A5A4660-DBA4-664B-9E23-2D2685BD18BE}" srcOrd="1" destOrd="0" presId="urn:microsoft.com/office/officeart/2005/8/layout/chevron2"/>
    <dgm:cxn modelId="{3AFDE3F1-3EAF-9449-B6D5-26592980C758}" type="presParOf" srcId="{E60FDF83-2210-A543-8F70-C3EBB3BE283A}" destId="{3C89272C-1C56-054D-96B0-E325D641DC60}" srcOrd="1" destOrd="0" presId="urn:microsoft.com/office/officeart/2005/8/layout/chevron2"/>
    <dgm:cxn modelId="{D9F1131D-5474-9A4E-9010-EDBB6A5761E6}" type="presParOf" srcId="{E60FDF83-2210-A543-8F70-C3EBB3BE283A}" destId="{1D5B9148-C7BE-B141-8F7F-2A1EF9EBF842}" srcOrd="2" destOrd="0" presId="urn:microsoft.com/office/officeart/2005/8/layout/chevron2"/>
    <dgm:cxn modelId="{9B3FA218-9F01-8A44-89CF-ACCDA23B3AB3}" type="presParOf" srcId="{1D5B9148-C7BE-B141-8F7F-2A1EF9EBF842}" destId="{24897EA7-2230-DC42-ACE7-0C4D1BD6AADA}" srcOrd="0" destOrd="0" presId="urn:microsoft.com/office/officeart/2005/8/layout/chevron2"/>
    <dgm:cxn modelId="{09773E15-6DC9-9046-AE3D-14F74FE68E6B}" type="presParOf" srcId="{1D5B9148-C7BE-B141-8F7F-2A1EF9EBF842}" destId="{475C7353-9A9E-D44C-9BAD-0813D288A5A1}" srcOrd="1" destOrd="0" presId="urn:microsoft.com/office/officeart/2005/8/layout/chevron2"/>
    <dgm:cxn modelId="{F89838DB-EB6A-B94C-91F3-611D7C763716}" type="presParOf" srcId="{E60FDF83-2210-A543-8F70-C3EBB3BE283A}" destId="{1C77E9A7-A16F-FF42-B618-7B5AD3122C30}" srcOrd="3" destOrd="0" presId="urn:microsoft.com/office/officeart/2005/8/layout/chevron2"/>
    <dgm:cxn modelId="{C43240E6-7912-9242-AB8E-D6E4A401520A}" type="presParOf" srcId="{E60FDF83-2210-A543-8F70-C3EBB3BE283A}" destId="{5CDBBEAE-83C7-1848-AAB8-8165610FF1BC}" srcOrd="4" destOrd="0" presId="urn:microsoft.com/office/officeart/2005/8/layout/chevron2"/>
    <dgm:cxn modelId="{B8F6613D-C71D-3D4F-8550-3DC196DB53A2}" type="presParOf" srcId="{5CDBBEAE-83C7-1848-AAB8-8165610FF1BC}" destId="{A928DC4A-B7A9-F340-9704-D6D86237355C}" srcOrd="0" destOrd="0" presId="urn:microsoft.com/office/officeart/2005/8/layout/chevron2"/>
    <dgm:cxn modelId="{79B422BB-A5C2-6949-B64C-D9973E33B41F}" type="presParOf" srcId="{5CDBBEAE-83C7-1848-AAB8-8165610FF1BC}" destId="{046CA566-A136-424E-83BF-CFDE068508B2}" srcOrd="1" destOrd="0" presId="urn:microsoft.com/office/officeart/2005/8/layout/chevron2"/>
    <dgm:cxn modelId="{BAF8DDB8-1CA2-D24D-AA7E-9737BB375699}" type="presParOf" srcId="{E60FDF83-2210-A543-8F70-C3EBB3BE283A}" destId="{8DD80F1B-46B6-604D-A785-59F363670F45}" srcOrd="5" destOrd="0" presId="urn:microsoft.com/office/officeart/2005/8/layout/chevron2"/>
    <dgm:cxn modelId="{4CF62A41-4886-C24B-864E-DBDC5F8C493F}" type="presParOf" srcId="{E60FDF83-2210-A543-8F70-C3EBB3BE283A}" destId="{E9FF63E8-DFBC-CC42-8806-94425CF286D8}" srcOrd="6" destOrd="0" presId="urn:microsoft.com/office/officeart/2005/8/layout/chevron2"/>
    <dgm:cxn modelId="{C29B5585-82F3-9D46-A6B3-2134EBD992B7}" type="presParOf" srcId="{E9FF63E8-DFBC-CC42-8806-94425CF286D8}" destId="{A0F4D694-8B34-324F-8DB3-CF4BA213CB91}" srcOrd="0" destOrd="0" presId="urn:microsoft.com/office/officeart/2005/8/layout/chevron2"/>
    <dgm:cxn modelId="{11704B86-FFA6-8A4F-A7E7-22298EEDF92C}" type="presParOf" srcId="{E9FF63E8-DFBC-CC42-8806-94425CF286D8}" destId="{28CB9B3D-2180-D84D-8AD0-8DAF9945083E}" srcOrd="1" destOrd="0" presId="urn:microsoft.com/office/officeart/2005/8/layout/chevron2"/>
    <dgm:cxn modelId="{2C5869C6-EE9F-5945-93BE-869DA49CA6B6}" type="presParOf" srcId="{E60FDF83-2210-A543-8F70-C3EBB3BE283A}" destId="{97823195-E10B-DA47-824D-ABCBD9DBE42A}" srcOrd="7" destOrd="0" presId="urn:microsoft.com/office/officeart/2005/8/layout/chevron2"/>
    <dgm:cxn modelId="{48B88266-8F81-FA4F-87F0-56E994D2EE8E}" type="presParOf" srcId="{E60FDF83-2210-A543-8F70-C3EBB3BE283A}" destId="{399EDF3E-D921-904A-84FE-CACAF7A29208}" srcOrd="8" destOrd="0" presId="urn:microsoft.com/office/officeart/2005/8/layout/chevron2"/>
    <dgm:cxn modelId="{396DA153-916D-2E4D-97D7-B418BF88CD38}" type="presParOf" srcId="{399EDF3E-D921-904A-84FE-CACAF7A29208}" destId="{06B41BFB-DD62-AF4C-834A-7BFD9A30E3B2}" srcOrd="0" destOrd="0" presId="urn:microsoft.com/office/officeart/2005/8/layout/chevron2"/>
    <dgm:cxn modelId="{85BD27B3-21C8-ED4A-A654-370741986234}" type="presParOf" srcId="{399EDF3E-D921-904A-84FE-CACAF7A29208}" destId="{93178211-22C1-1F47-B2F3-73B6FAF41C4E}"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4C89F-1FDE-4342-8A12-5408430D2362}">
      <dsp:nvSpPr>
        <dsp:cNvPr id="0" name=""/>
        <dsp:cNvSpPr/>
      </dsp:nvSpPr>
      <dsp:spPr>
        <a:xfrm rot="5400000">
          <a:off x="-154341" y="156469"/>
          <a:ext cx="1028943" cy="720260"/>
        </a:xfrm>
        <a:prstGeom prst="chevron">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a:t>1</a:t>
          </a:r>
        </a:p>
      </dsp:txBody>
      <dsp:txXfrm rot="-5400000">
        <a:off x="1" y="362257"/>
        <a:ext cx="720260" cy="308683"/>
      </dsp:txXfrm>
    </dsp:sp>
    <dsp:sp modelId="{4A5A4660-DBA4-664B-9E23-2D2685BD18BE}">
      <dsp:nvSpPr>
        <dsp:cNvPr id="0" name=""/>
        <dsp:cNvSpPr/>
      </dsp:nvSpPr>
      <dsp:spPr>
        <a:xfrm rot="5400000">
          <a:off x="3278796" y="-2556407"/>
          <a:ext cx="668813" cy="5785884"/>
        </a:xfrm>
        <a:prstGeom prst="round2Same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de-DE" sz="2500" kern="1200" dirty="0"/>
            <a:t>Problemgewinnung</a:t>
          </a:r>
        </a:p>
      </dsp:txBody>
      <dsp:txXfrm rot="-5400000">
        <a:off x="720261" y="34777"/>
        <a:ext cx="5753235" cy="603515"/>
      </dsp:txXfrm>
    </dsp:sp>
    <dsp:sp modelId="{24897EA7-2230-DC42-ACE7-0C4D1BD6AADA}">
      <dsp:nvSpPr>
        <dsp:cNvPr id="0" name=""/>
        <dsp:cNvSpPr/>
      </dsp:nvSpPr>
      <dsp:spPr>
        <a:xfrm rot="5400000">
          <a:off x="-154341" y="1067579"/>
          <a:ext cx="1028943" cy="720260"/>
        </a:xfrm>
        <a:prstGeom prst="chevron">
          <a:avLst/>
        </a:prstGeom>
        <a:solidFill>
          <a:schemeClr val="accent1">
            <a:shade val="50000"/>
            <a:hueOff val="126259"/>
            <a:satOff val="13607"/>
            <a:lumOff val="16608"/>
            <a:alphaOff val="0"/>
          </a:schemeClr>
        </a:solidFill>
        <a:ln w="12700" cap="flat" cmpd="sng" algn="ctr">
          <a:solidFill>
            <a:schemeClr val="accent1">
              <a:shade val="50000"/>
              <a:hueOff val="126259"/>
              <a:satOff val="13607"/>
              <a:lumOff val="16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a:t>2</a:t>
          </a:r>
        </a:p>
      </dsp:txBody>
      <dsp:txXfrm rot="-5400000">
        <a:off x="1" y="1273367"/>
        <a:ext cx="720260" cy="308683"/>
      </dsp:txXfrm>
    </dsp:sp>
    <dsp:sp modelId="{475C7353-9A9E-D44C-9BAD-0813D288A5A1}">
      <dsp:nvSpPr>
        <dsp:cNvPr id="0" name=""/>
        <dsp:cNvSpPr/>
      </dsp:nvSpPr>
      <dsp:spPr>
        <a:xfrm rot="5400000">
          <a:off x="3278796" y="-1645297"/>
          <a:ext cx="668813" cy="5785884"/>
        </a:xfrm>
        <a:prstGeom prst="round2SameRect">
          <a:avLst/>
        </a:prstGeom>
        <a:solidFill>
          <a:schemeClr val="lt1">
            <a:alpha val="90000"/>
            <a:hueOff val="0"/>
            <a:satOff val="0"/>
            <a:lumOff val="0"/>
            <a:alphaOff val="0"/>
          </a:schemeClr>
        </a:solidFill>
        <a:ln w="12700" cap="flat" cmpd="sng" algn="ctr">
          <a:solidFill>
            <a:schemeClr val="accent1">
              <a:shade val="50000"/>
              <a:hueOff val="126259"/>
              <a:satOff val="13607"/>
              <a:lumOff val="16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de-DE" sz="2500" kern="1200" dirty="0"/>
            <a:t>Überlegungen zur Problemstellung</a:t>
          </a:r>
        </a:p>
      </dsp:txBody>
      <dsp:txXfrm rot="-5400000">
        <a:off x="720261" y="945887"/>
        <a:ext cx="5753235" cy="603515"/>
      </dsp:txXfrm>
    </dsp:sp>
    <dsp:sp modelId="{A928DC4A-B7A9-F340-9704-D6D86237355C}">
      <dsp:nvSpPr>
        <dsp:cNvPr id="0" name=""/>
        <dsp:cNvSpPr/>
      </dsp:nvSpPr>
      <dsp:spPr>
        <a:xfrm rot="5400000">
          <a:off x="-154341" y="1978689"/>
          <a:ext cx="1028943" cy="720260"/>
        </a:xfrm>
        <a:prstGeom prst="chevron">
          <a:avLst/>
        </a:prstGeom>
        <a:solidFill>
          <a:schemeClr val="accent1">
            <a:shade val="50000"/>
            <a:hueOff val="252519"/>
            <a:satOff val="27214"/>
            <a:lumOff val="33215"/>
            <a:alphaOff val="0"/>
          </a:schemeClr>
        </a:solidFill>
        <a:ln w="12700" cap="flat" cmpd="sng" algn="ctr">
          <a:solidFill>
            <a:schemeClr val="accent1">
              <a:shade val="50000"/>
              <a:hueOff val="252519"/>
              <a:satOff val="27214"/>
              <a:lumOff val="332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a:t>3</a:t>
          </a:r>
        </a:p>
      </dsp:txBody>
      <dsp:txXfrm rot="-5400000">
        <a:off x="1" y="2184477"/>
        <a:ext cx="720260" cy="308683"/>
      </dsp:txXfrm>
    </dsp:sp>
    <dsp:sp modelId="{046CA566-A136-424E-83BF-CFDE068508B2}">
      <dsp:nvSpPr>
        <dsp:cNvPr id="0" name=""/>
        <dsp:cNvSpPr/>
      </dsp:nvSpPr>
      <dsp:spPr>
        <a:xfrm rot="5400000">
          <a:off x="3278796" y="-734187"/>
          <a:ext cx="668813" cy="5785884"/>
        </a:xfrm>
        <a:prstGeom prst="round2SameRect">
          <a:avLst/>
        </a:prstGeom>
        <a:solidFill>
          <a:schemeClr val="lt1">
            <a:alpha val="90000"/>
            <a:hueOff val="0"/>
            <a:satOff val="0"/>
            <a:lumOff val="0"/>
            <a:alphaOff val="0"/>
          </a:schemeClr>
        </a:solidFill>
        <a:ln w="12700" cap="flat" cmpd="sng" algn="ctr">
          <a:solidFill>
            <a:schemeClr val="accent1">
              <a:shade val="50000"/>
              <a:hueOff val="252519"/>
              <a:satOff val="27214"/>
              <a:lumOff val="332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de-DE" sz="2500" kern="1200" dirty="0"/>
            <a:t>Durchführung eines Lösungsvorschlags</a:t>
          </a:r>
        </a:p>
      </dsp:txBody>
      <dsp:txXfrm rot="-5400000">
        <a:off x="720261" y="1856997"/>
        <a:ext cx="5753235" cy="603515"/>
      </dsp:txXfrm>
    </dsp:sp>
    <dsp:sp modelId="{A0F4D694-8B34-324F-8DB3-CF4BA213CB91}">
      <dsp:nvSpPr>
        <dsp:cNvPr id="0" name=""/>
        <dsp:cNvSpPr/>
      </dsp:nvSpPr>
      <dsp:spPr>
        <a:xfrm rot="5400000">
          <a:off x="-154341" y="2889799"/>
          <a:ext cx="1028943" cy="720260"/>
        </a:xfrm>
        <a:prstGeom prst="chevron">
          <a:avLst/>
        </a:prstGeom>
        <a:solidFill>
          <a:schemeClr val="accent1">
            <a:shade val="50000"/>
            <a:hueOff val="252519"/>
            <a:satOff val="27214"/>
            <a:lumOff val="33215"/>
            <a:alphaOff val="0"/>
          </a:schemeClr>
        </a:solidFill>
        <a:ln w="12700" cap="flat" cmpd="sng" algn="ctr">
          <a:solidFill>
            <a:schemeClr val="accent1">
              <a:shade val="50000"/>
              <a:hueOff val="252519"/>
              <a:satOff val="27214"/>
              <a:lumOff val="332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a:t>4</a:t>
          </a:r>
        </a:p>
      </dsp:txBody>
      <dsp:txXfrm rot="-5400000">
        <a:off x="1" y="3095587"/>
        <a:ext cx="720260" cy="308683"/>
      </dsp:txXfrm>
    </dsp:sp>
    <dsp:sp modelId="{28CB9B3D-2180-D84D-8AD0-8DAF9945083E}">
      <dsp:nvSpPr>
        <dsp:cNvPr id="0" name=""/>
        <dsp:cNvSpPr/>
      </dsp:nvSpPr>
      <dsp:spPr>
        <a:xfrm rot="5400000">
          <a:off x="3278796" y="176922"/>
          <a:ext cx="668813" cy="5785884"/>
        </a:xfrm>
        <a:prstGeom prst="round2SameRect">
          <a:avLst/>
        </a:prstGeom>
        <a:solidFill>
          <a:schemeClr val="lt1">
            <a:alpha val="90000"/>
            <a:hueOff val="0"/>
            <a:satOff val="0"/>
            <a:lumOff val="0"/>
            <a:alphaOff val="0"/>
          </a:schemeClr>
        </a:solidFill>
        <a:ln w="12700" cap="flat" cmpd="sng" algn="ctr">
          <a:solidFill>
            <a:schemeClr val="accent1">
              <a:shade val="50000"/>
              <a:hueOff val="252519"/>
              <a:satOff val="27214"/>
              <a:lumOff val="332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de-DE" sz="2500" kern="1200" dirty="0"/>
            <a:t>Abstraktion der gewonnen Erkenntnisse</a:t>
          </a:r>
        </a:p>
      </dsp:txBody>
      <dsp:txXfrm rot="-5400000">
        <a:off x="720261" y="2768107"/>
        <a:ext cx="5753235" cy="603515"/>
      </dsp:txXfrm>
    </dsp:sp>
    <dsp:sp modelId="{06B41BFB-DD62-AF4C-834A-7BFD9A30E3B2}">
      <dsp:nvSpPr>
        <dsp:cNvPr id="0" name=""/>
        <dsp:cNvSpPr/>
      </dsp:nvSpPr>
      <dsp:spPr>
        <a:xfrm rot="5400000">
          <a:off x="-154341" y="3800909"/>
          <a:ext cx="1028943" cy="720260"/>
        </a:xfrm>
        <a:prstGeom prst="chevron">
          <a:avLst/>
        </a:prstGeom>
        <a:solidFill>
          <a:schemeClr val="accent1">
            <a:shade val="50000"/>
            <a:hueOff val="126259"/>
            <a:satOff val="13607"/>
            <a:lumOff val="16608"/>
            <a:alphaOff val="0"/>
          </a:schemeClr>
        </a:solidFill>
        <a:ln w="12700" cap="flat" cmpd="sng" algn="ctr">
          <a:solidFill>
            <a:schemeClr val="accent1">
              <a:shade val="50000"/>
              <a:hueOff val="126259"/>
              <a:satOff val="13607"/>
              <a:lumOff val="16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a:t>5</a:t>
          </a:r>
        </a:p>
      </dsp:txBody>
      <dsp:txXfrm rot="-5400000">
        <a:off x="1" y="4006697"/>
        <a:ext cx="720260" cy="308683"/>
      </dsp:txXfrm>
    </dsp:sp>
    <dsp:sp modelId="{93178211-22C1-1F47-B2F3-73B6FAF41C4E}">
      <dsp:nvSpPr>
        <dsp:cNvPr id="0" name=""/>
        <dsp:cNvSpPr/>
      </dsp:nvSpPr>
      <dsp:spPr>
        <a:xfrm rot="5400000">
          <a:off x="3278796" y="1088032"/>
          <a:ext cx="668813" cy="5785884"/>
        </a:xfrm>
        <a:prstGeom prst="round2SameRect">
          <a:avLst/>
        </a:prstGeom>
        <a:solidFill>
          <a:schemeClr val="lt1">
            <a:alpha val="90000"/>
            <a:hueOff val="0"/>
            <a:satOff val="0"/>
            <a:lumOff val="0"/>
            <a:alphaOff val="0"/>
          </a:schemeClr>
        </a:solidFill>
        <a:ln w="12700" cap="flat" cmpd="sng" algn="ctr">
          <a:solidFill>
            <a:schemeClr val="accent1">
              <a:shade val="50000"/>
              <a:hueOff val="126259"/>
              <a:satOff val="13607"/>
              <a:lumOff val="16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de-DE" sz="2500" kern="1200" dirty="0"/>
            <a:t>Wissenssicherung</a:t>
          </a:r>
        </a:p>
      </dsp:txBody>
      <dsp:txXfrm rot="-5400000">
        <a:off x="720261" y="3679217"/>
        <a:ext cx="5753235" cy="6035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EFB4DA1-2A27-8657-F75E-5F0583D2AC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8FB621F3-CC82-D4CF-2D4B-6EEA305571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A98AAB-0E9A-4482-A79D-090BAD215C3B}" type="datetimeFigureOut">
              <a:rPr lang="de-DE" smtClean="0"/>
              <a:t>26.11.25</a:t>
            </a:fld>
            <a:endParaRPr lang="de-DE"/>
          </a:p>
        </p:txBody>
      </p:sp>
      <p:sp>
        <p:nvSpPr>
          <p:cNvPr id="4" name="Fußzeilenplatzhalter 3">
            <a:extLst>
              <a:ext uri="{FF2B5EF4-FFF2-40B4-BE49-F238E27FC236}">
                <a16:creationId xmlns:a16="http://schemas.microsoft.com/office/drawing/2014/main" id="{448B4C30-7A2A-9295-10EA-C5F5650FC2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01D804A-AF88-671C-988E-7720616F71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84A4A4-0CCE-43C7-B661-AAB589D35443}" type="slidenum">
              <a:rPr lang="de-DE" smtClean="0"/>
              <a:t>‹Nr.›</a:t>
            </a:fld>
            <a:endParaRPr lang="de-DE"/>
          </a:p>
        </p:txBody>
      </p:sp>
    </p:spTree>
    <p:extLst>
      <p:ext uri="{BB962C8B-B14F-4D97-AF65-F5344CB8AC3E}">
        <p14:creationId xmlns:p14="http://schemas.microsoft.com/office/powerpoint/2010/main" val="389582686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D0F5-4E1C-40F8-8CDE-DF970721EC6D}" type="datetimeFigureOut">
              <a:rPr lang="de-DE" smtClean="0"/>
              <a:t>26.11.25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EEDFD-5915-4F7B-B712-75E9BB55AD12}" type="slidenum">
              <a:rPr lang="de-DE" smtClean="0"/>
              <a:t>‹Nr.›</a:t>
            </a:fld>
            <a:endParaRPr lang="de-DE"/>
          </a:p>
        </p:txBody>
      </p:sp>
    </p:spTree>
    <p:extLst>
      <p:ext uri="{BB962C8B-B14F-4D97-AF65-F5344CB8AC3E}">
        <p14:creationId xmlns:p14="http://schemas.microsoft.com/office/powerpoint/2010/main" val="1273673389"/>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200" kern="1200">
        <a:solidFill>
          <a:schemeClr val="tx1"/>
        </a:solidFill>
        <a:latin typeface="+mn-lt"/>
        <a:ea typeface="+mn-ea"/>
        <a:cs typeface="+mn-cs"/>
      </a:defRPr>
    </a:lvl1pPr>
    <a:lvl2pPr marL="266700" indent="-266700" algn="l" defTabSz="914400" rtl="0" eaLnBrk="1" latinLnBrk="0" hangingPunct="1">
      <a:spcBef>
        <a:spcPts val="600"/>
      </a:spcBef>
      <a:buFont typeface="Symbol" panose="05050102010706020507" pitchFamily="18" charset="2"/>
      <a:buChar char="-"/>
      <a:defRPr sz="1200" kern="1200">
        <a:solidFill>
          <a:schemeClr val="tx1"/>
        </a:solidFill>
        <a:latin typeface="+mn-lt"/>
        <a:ea typeface="+mn-ea"/>
        <a:cs typeface="+mn-cs"/>
      </a:defRPr>
    </a:lvl2pPr>
    <a:lvl3pPr marL="449263" indent="-182563"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3pPr>
    <a:lvl4pPr marL="625475" indent="-176213" algn="l" defTabSz="914400" rtl="0" eaLnBrk="1" latinLnBrk="0" hangingPunct="1">
      <a:spcBef>
        <a:spcPts val="600"/>
      </a:spcBef>
      <a:buFont typeface="Symbol" panose="05050102010706020507" pitchFamily="18" charset="2"/>
      <a:buChar char="-"/>
      <a:defRPr sz="1200" kern="1200">
        <a:solidFill>
          <a:schemeClr val="tx1"/>
        </a:solidFill>
        <a:latin typeface="+mn-lt"/>
        <a:ea typeface="+mn-ea"/>
        <a:cs typeface="+mn-cs"/>
      </a:defRPr>
    </a:lvl4pPr>
    <a:lvl5pPr marL="808038" indent="-182563"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1EEEDFD-5915-4F7B-B712-75E9BB55AD12}" type="slidenum">
              <a:rPr lang="de-DE" smtClean="0"/>
              <a:t>1</a:t>
            </a:fld>
            <a:endParaRPr lang="de-DE"/>
          </a:p>
        </p:txBody>
      </p:sp>
    </p:spTree>
    <p:extLst>
      <p:ext uri="{BB962C8B-B14F-4D97-AF65-F5344CB8AC3E}">
        <p14:creationId xmlns:p14="http://schemas.microsoft.com/office/powerpoint/2010/main" val="1251438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C853816F-A1CF-4485-B308-1B9F14B36EAD}" type="slidenum">
              <a:rPr lang="de-DE" smtClean="0"/>
              <a:t>11</a:t>
            </a:fld>
            <a:endParaRPr lang="de-DE"/>
          </a:p>
        </p:txBody>
      </p:sp>
    </p:spTree>
    <p:extLst>
      <p:ext uri="{BB962C8B-B14F-4D97-AF65-F5344CB8AC3E}">
        <p14:creationId xmlns:p14="http://schemas.microsoft.com/office/powerpoint/2010/main" val="1114801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F4CCEAD-A48A-2E7F-04B5-4D5550EDB012}" type="slidenum">
              <a:rPr/>
              <a:t>12</a:t>
            </a:fld>
            <a:endParaRPr/>
          </a:p>
        </p:txBody>
      </p:sp>
    </p:spTree>
    <p:extLst>
      <p:ext uri="{BB962C8B-B14F-4D97-AF65-F5344CB8AC3E}">
        <p14:creationId xmlns:p14="http://schemas.microsoft.com/office/powerpoint/2010/main" val="3362516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F4CCEAD-A48A-2E7F-04B5-4D5550EDB012}" type="slidenum">
              <a:rPr/>
              <a:t>13</a:t>
            </a:fld>
            <a:endParaRPr/>
          </a:p>
        </p:txBody>
      </p:sp>
    </p:spTree>
    <p:extLst>
      <p:ext uri="{BB962C8B-B14F-4D97-AF65-F5344CB8AC3E}">
        <p14:creationId xmlns:p14="http://schemas.microsoft.com/office/powerpoint/2010/main" val="3741266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C853816F-A1CF-4485-B308-1B9F14B36EAD}" type="slidenum">
              <a:rPr lang="de-DE" smtClean="0"/>
              <a:t>14</a:t>
            </a:fld>
            <a:endParaRPr lang="de-DE"/>
          </a:p>
        </p:txBody>
      </p:sp>
    </p:spTree>
    <p:extLst>
      <p:ext uri="{BB962C8B-B14F-4D97-AF65-F5344CB8AC3E}">
        <p14:creationId xmlns:p14="http://schemas.microsoft.com/office/powerpoint/2010/main" val="1561510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C853816F-A1CF-4485-B308-1B9F14B36EAD}" type="slidenum">
              <a:rPr lang="de-DE" smtClean="0"/>
              <a:t>15</a:t>
            </a:fld>
            <a:endParaRPr lang="de-DE"/>
          </a:p>
        </p:txBody>
      </p:sp>
    </p:spTree>
    <p:extLst>
      <p:ext uri="{BB962C8B-B14F-4D97-AF65-F5344CB8AC3E}">
        <p14:creationId xmlns:p14="http://schemas.microsoft.com/office/powerpoint/2010/main" val="2510882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C853816F-A1CF-4485-B308-1B9F14B36EAD}" type="slidenum">
              <a:rPr lang="de-DE" smtClean="0"/>
              <a:t>16</a:t>
            </a:fld>
            <a:endParaRPr lang="de-DE"/>
          </a:p>
        </p:txBody>
      </p:sp>
    </p:spTree>
    <p:extLst>
      <p:ext uri="{BB962C8B-B14F-4D97-AF65-F5344CB8AC3E}">
        <p14:creationId xmlns:p14="http://schemas.microsoft.com/office/powerpoint/2010/main" val="1295256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C853816F-A1CF-4485-B308-1B9F14B36EAD}" type="slidenum">
              <a:rPr lang="de-DE" smtClean="0"/>
              <a:t>17</a:t>
            </a:fld>
            <a:endParaRPr lang="de-DE"/>
          </a:p>
        </p:txBody>
      </p:sp>
    </p:spTree>
    <p:extLst>
      <p:ext uri="{BB962C8B-B14F-4D97-AF65-F5344CB8AC3E}">
        <p14:creationId xmlns:p14="http://schemas.microsoft.com/office/powerpoint/2010/main" val="2604777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C853816F-A1CF-4485-B308-1B9F14B36EAD}" type="slidenum">
              <a:rPr lang="de-DE" smtClean="0"/>
              <a:t>18</a:t>
            </a:fld>
            <a:endParaRPr lang="de-DE"/>
          </a:p>
        </p:txBody>
      </p:sp>
    </p:spTree>
    <p:extLst>
      <p:ext uri="{BB962C8B-B14F-4D97-AF65-F5344CB8AC3E}">
        <p14:creationId xmlns:p14="http://schemas.microsoft.com/office/powerpoint/2010/main" val="1118626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1EEEDFD-5915-4F7B-B712-75E9BB55AD12}" type="slidenum">
              <a:rPr lang="de-DE" smtClean="0"/>
              <a:t>19</a:t>
            </a:fld>
            <a:endParaRPr lang="de-DE"/>
          </a:p>
        </p:txBody>
      </p:sp>
    </p:spTree>
    <p:extLst>
      <p:ext uri="{BB962C8B-B14F-4D97-AF65-F5344CB8AC3E}">
        <p14:creationId xmlns:p14="http://schemas.microsoft.com/office/powerpoint/2010/main" val="1860848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712621D8-2CC8-C84E-9737-43808E427A3D}" type="slidenum">
              <a:rPr lang="de-DE" smtClean="0"/>
              <a:t>22</a:t>
            </a:fld>
            <a:endParaRPr lang="de-DE"/>
          </a:p>
        </p:txBody>
      </p:sp>
    </p:spTree>
    <p:extLst>
      <p:ext uri="{BB962C8B-B14F-4D97-AF65-F5344CB8AC3E}">
        <p14:creationId xmlns:p14="http://schemas.microsoft.com/office/powerpoint/2010/main" val="1495383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DE84C22-83B0-F57B-E3A5-A6E40DA4FFDD}" type="slidenum">
              <a:rPr/>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712621D8-2CC8-C84E-9737-43808E427A3D}" type="slidenum">
              <a:rPr lang="de-DE" smtClean="0"/>
              <a:t>23</a:t>
            </a:fld>
            <a:endParaRPr lang="de-DE"/>
          </a:p>
        </p:txBody>
      </p:sp>
    </p:spTree>
    <p:extLst>
      <p:ext uri="{BB962C8B-B14F-4D97-AF65-F5344CB8AC3E}">
        <p14:creationId xmlns:p14="http://schemas.microsoft.com/office/powerpoint/2010/main" val="242593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F4CCEAD-A48A-2E7F-04B5-4D5550EDB012}" type="slidenum">
              <a:rPr/>
              <a:t>24</a:t>
            </a:fld>
            <a:endParaRPr/>
          </a:p>
        </p:txBody>
      </p:sp>
    </p:spTree>
    <p:extLst>
      <p:ext uri="{BB962C8B-B14F-4D97-AF65-F5344CB8AC3E}">
        <p14:creationId xmlns:p14="http://schemas.microsoft.com/office/powerpoint/2010/main" val="2121084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F4CCEAD-A48A-2E7F-04B5-4D5550EDB012}" type="slidenum">
              <a:rPr/>
              <a:t>25</a:t>
            </a:fld>
            <a:endParaRPr/>
          </a:p>
        </p:txBody>
      </p:sp>
    </p:spTree>
    <p:extLst>
      <p:ext uri="{BB962C8B-B14F-4D97-AF65-F5344CB8AC3E}">
        <p14:creationId xmlns:p14="http://schemas.microsoft.com/office/powerpoint/2010/main" val="849566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C853816F-A1CF-4485-B308-1B9F14B36EAD}" type="slidenum">
              <a:rPr lang="de-DE" smtClean="0"/>
              <a:t>27</a:t>
            </a:fld>
            <a:endParaRPr lang="de-DE"/>
          </a:p>
        </p:txBody>
      </p:sp>
    </p:spTree>
    <p:extLst>
      <p:ext uri="{BB962C8B-B14F-4D97-AF65-F5344CB8AC3E}">
        <p14:creationId xmlns:p14="http://schemas.microsoft.com/office/powerpoint/2010/main" val="87130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C853816F-A1CF-4485-B308-1B9F14B36EAD}" type="slidenum">
              <a:rPr lang="de-DE" smtClean="0"/>
              <a:t>29</a:t>
            </a:fld>
            <a:endParaRPr lang="de-DE"/>
          </a:p>
        </p:txBody>
      </p:sp>
    </p:spTree>
    <p:extLst>
      <p:ext uri="{BB962C8B-B14F-4D97-AF65-F5344CB8AC3E}">
        <p14:creationId xmlns:p14="http://schemas.microsoft.com/office/powerpoint/2010/main" val="1673173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C853816F-A1CF-4485-B308-1B9F14B36EAD}" type="slidenum">
              <a:rPr lang="de-DE" smtClean="0"/>
              <a:t>30</a:t>
            </a:fld>
            <a:endParaRPr lang="de-DE"/>
          </a:p>
        </p:txBody>
      </p:sp>
    </p:spTree>
    <p:extLst>
      <p:ext uri="{BB962C8B-B14F-4D97-AF65-F5344CB8AC3E}">
        <p14:creationId xmlns:p14="http://schemas.microsoft.com/office/powerpoint/2010/main" val="1408914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C853816F-A1CF-4485-B308-1B9F14B36EAD}" type="slidenum">
              <a:rPr lang="de-DE" smtClean="0"/>
              <a:t>32</a:t>
            </a:fld>
            <a:endParaRPr lang="de-DE"/>
          </a:p>
        </p:txBody>
      </p:sp>
    </p:spTree>
    <p:extLst>
      <p:ext uri="{BB962C8B-B14F-4D97-AF65-F5344CB8AC3E}">
        <p14:creationId xmlns:p14="http://schemas.microsoft.com/office/powerpoint/2010/main" val="4286838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C853816F-A1CF-4485-B308-1B9F14B36EAD}" type="slidenum">
              <a:rPr lang="de-DE" smtClean="0"/>
              <a:t>33</a:t>
            </a:fld>
            <a:endParaRPr lang="de-DE"/>
          </a:p>
        </p:txBody>
      </p:sp>
    </p:spTree>
    <p:extLst>
      <p:ext uri="{BB962C8B-B14F-4D97-AF65-F5344CB8AC3E}">
        <p14:creationId xmlns:p14="http://schemas.microsoft.com/office/powerpoint/2010/main" val="2182446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C853816F-A1CF-4485-B308-1B9F14B36EAD}" type="slidenum">
              <a:rPr lang="de-DE" smtClean="0"/>
              <a:t>35</a:t>
            </a:fld>
            <a:endParaRPr lang="de-DE"/>
          </a:p>
        </p:txBody>
      </p:sp>
    </p:spTree>
    <p:extLst>
      <p:ext uri="{BB962C8B-B14F-4D97-AF65-F5344CB8AC3E}">
        <p14:creationId xmlns:p14="http://schemas.microsoft.com/office/powerpoint/2010/main" val="3862905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C853816F-A1CF-4485-B308-1B9F14B36EAD}" type="slidenum">
              <a:rPr lang="de-DE" smtClean="0"/>
              <a:t>36</a:t>
            </a:fld>
            <a:endParaRPr lang="de-DE"/>
          </a:p>
        </p:txBody>
      </p:sp>
    </p:spTree>
    <p:extLst>
      <p:ext uri="{BB962C8B-B14F-4D97-AF65-F5344CB8AC3E}">
        <p14:creationId xmlns:p14="http://schemas.microsoft.com/office/powerpoint/2010/main" val="3482985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CD9241F-1770-ED81-294D-E8A7F59FF396}" type="slidenum">
              <a:rPr/>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C853816F-A1CF-4485-B308-1B9F14B36EAD}" type="slidenum">
              <a:rPr lang="de-DE" smtClean="0"/>
              <a:t>38</a:t>
            </a:fld>
            <a:endParaRPr lang="de-DE"/>
          </a:p>
        </p:txBody>
      </p:sp>
    </p:spTree>
    <p:extLst>
      <p:ext uri="{BB962C8B-B14F-4D97-AF65-F5344CB8AC3E}">
        <p14:creationId xmlns:p14="http://schemas.microsoft.com/office/powerpoint/2010/main" val="1852066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FF50F0E-FE4C-9018-FABA-C2C70165E20B}" type="slidenum">
              <a:rPr/>
              <a:t>40</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5A32162-629F-D93D-A419-B3DC1532C0EE}" type="slidenum">
              <a:rPr/>
              <a:t>41</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C853816F-A1CF-4485-B308-1B9F14B36EAD}" type="slidenum">
              <a:rPr lang="de-DE" smtClean="0"/>
              <a:t>42</a:t>
            </a:fld>
            <a:endParaRPr lang="de-DE"/>
          </a:p>
        </p:txBody>
      </p:sp>
    </p:spTree>
    <p:extLst>
      <p:ext uri="{BB962C8B-B14F-4D97-AF65-F5344CB8AC3E}">
        <p14:creationId xmlns:p14="http://schemas.microsoft.com/office/powerpoint/2010/main" val="255304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C853816F-A1CF-4485-B308-1B9F14B36EAD}" type="slidenum">
              <a:rPr lang="de-DE" smtClean="0"/>
              <a:t>43</a:t>
            </a:fld>
            <a:endParaRPr lang="de-DE"/>
          </a:p>
        </p:txBody>
      </p:sp>
    </p:spTree>
    <p:extLst>
      <p:ext uri="{BB962C8B-B14F-4D97-AF65-F5344CB8AC3E}">
        <p14:creationId xmlns:p14="http://schemas.microsoft.com/office/powerpoint/2010/main" val="36662247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C853816F-A1CF-4485-B308-1B9F14B36EAD}" type="slidenum">
              <a:rPr lang="de-DE" smtClean="0"/>
              <a:t>44</a:t>
            </a:fld>
            <a:endParaRPr lang="de-DE"/>
          </a:p>
        </p:txBody>
      </p:sp>
    </p:spTree>
    <p:extLst>
      <p:ext uri="{BB962C8B-B14F-4D97-AF65-F5344CB8AC3E}">
        <p14:creationId xmlns:p14="http://schemas.microsoft.com/office/powerpoint/2010/main" val="1083275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C853816F-A1CF-4485-B308-1B9F14B36EAD}" type="slidenum">
              <a:rPr lang="de-DE" smtClean="0"/>
              <a:t>45</a:t>
            </a:fld>
            <a:endParaRPr lang="de-DE"/>
          </a:p>
        </p:txBody>
      </p:sp>
    </p:spTree>
    <p:extLst>
      <p:ext uri="{BB962C8B-B14F-4D97-AF65-F5344CB8AC3E}">
        <p14:creationId xmlns:p14="http://schemas.microsoft.com/office/powerpoint/2010/main" val="8629552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C853816F-A1CF-4485-B308-1B9F14B36EAD}" type="slidenum">
              <a:rPr lang="de-DE" smtClean="0"/>
              <a:t>46</a:t>
            </a:fld>
            <a:endParaRPr lang="de-DE"/>
          </a:p>
        </p:txBody>
      </p:sp>
    </p:spTree>
    <p:extLst>
      <p:ext uri="{BB962C8B-B14F-4D97-AF65-F5344CB8AC3E}">
        <p14:creationId xmlns:p14="http://schemas.microsoft.com/office/powerpoint/2010/main" val="42279488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C853816F-A1CF-4485-B308-1B9F14B36EAD}" type="slidenum">
              <a:rPr lang="de-DE" smtClean="0"/>
              <a:t>47</a:t>
            </a:fld>
            <a:endParaRPr lang="de-DE"/>
          </a:p>
        </p:txBody>
      </p:sp>
    </p:spTree>
    <p:extLst>
      <p:ext uri="{BB962C8B-B14F-4D97-AF65-F5344CB8AC3E}">
        <p14:creationId xmlns:p14="http://schemas.microsoft.com/office/powerpoint/2010/main" val="859335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C853816F-A1CF-4485-B308-1B9F14B36EAD}" type="slidenum">
              <a:rPr lang="de-DE" smtClean="0"/>
              <a:t>48</a:t>
            </a:fld>
            <a:endParaRPr lang="de-DE"/>
          </a:p>
        </p:txBody>
      </p:sp>
    </p:spTree>
    <p:extLst>
      <p:ext uri="{BB962C8B-B14F-4D97-AF65-F5344CB8AC3E}">
        <p14:creationId xmlns:p14="http://schemas.microsoft.com/office/powerpoint/2010/main" val="2889729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3AD9E9A-FFE4-7733-CF9D-306D0FAE6CFA}" type="slidenum">
              <a:rPr/>
              <a:t>5</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C853816F-A1CF-4485-B308-1B9F14B36EAD}" type="slidenum">
              <a:rPr lang="de-DE" smtClean="0"/>
              <a:t>49</a:t>
            </a:fld>
            <a:endParaRPr lang="de-DE"/>
          </a:p>
        </p:txBody>
      </p:sp>
    </p:spTree>
    <p:extLst>
      <p:ext uri="{BB962C8B-B14F-4D97-AF65-F5344CB8AC3E}">
        <p14:creationId xmlns:p14="http://schemas.microsoft.com/office/powerpoint/2010/main" val="139353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F4CCEAD-A48A-2E7F-04B5-4D5550EDB012}" type="slidenum">
              <a:rPr/>
              <a:t>6</a:t>
            </a:fld>
            <a:endParaRPr/>
          </a:p>
        </p:txBody>
      </p:sp>
    </p:spTree>
    <p:extLst>
      <p:ext uri="{BB962C8B-B14F-4D97-AF65-F5344CB8AC3E}">
        <p14:creationId xmlns:p14="http://schemas.microsoft.com/office/powerpoint/2010/main" val="1357818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C853816F-A1CF-4485-B308-1B9F14B36EAD}" type="slidenum">
              <a:rPr lang="de-DE" smtClean="0"/>
              <a:t>7</a:t>
            </a:fld>
            <a:endParaRPr lang="de-DE"/>
          </a:p>
        </p:txBody>
      </p:sp>
    </p:spTree>
    <p:extLst>
      <p:ext uri="{BB962C8B-B14F-4D97-AF65-F5344CB8AC3E}">
        <p14:creationId xmlns:p14="http://schemas.microsoft.com/office/powerpoint/2010/main" val="3030242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C853816F-A1CF-4485-B308-1B9F14B36EAD}" type="slidenum">
              <a:rPr lang="de-DE" smtClean="0"/>
              <a:t>8</a:t>
            </a:fld>
            <a:endParaRPr lang="de-DE"/>
          </a:p>
        </p:txBody>
      </p:sp>
    </p:spTree>
    <p:extLst>
      <p:ext uri="{BB962C8B-B14F-4D97-AF65-F5344CB8AC3E}">
        <p14:creationId xmlns:p14="http://schemas.microsoft.com/office/powerpoint/2010/main" val="802514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rtl="0"/>
            <a:fld id="{C853816F-A1CF-4485-B308-1B9F14B36EAD}" type="slidenum">
              <a:rPr lang="de-DE" smtClean="0"/>
              <a:t>9</a:t>
            </a:fld>
            <a:endParaRPr lang="de-DE"/>
          </a:p>
        </p:txBody>
      </p:sp>
    </p:spTree>
    <p:extLst>
      <p:ext uri="{BB962C8B-B14F-4D97-AF65-F5344CB8AC3E}">
        <p14:creationId xmlns:p14="http://schemas.microsoft.com/office/powerpoint/2010/main" val="3795787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F4CCEAD-A48A-2E7F-04B5-4D5550EDB012}" type="slidenum">
              <a:rPr/>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svg"/><Relationship Id="rId7" Type="http://schemas.openxmlformats.org/officeDocument/2006/relationships/image" Target="../media/image7.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1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9.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hinterlegt">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08B2A015-6221-BAD2-AE3C-976779F8E501}"/>
              </a:ext>
            </a:extLst>
          </p:cNvPr>
          <p:cNvSpPr/>
          <p:nvPr userDrawn="1"/>
        </p:nvSpPr>
        <p:spPr>
          <a:xfrm>
            <a:off x="0" y="-10822"/>
            <a:ext cx="12192000" cy="55009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a:extLst>
              <a:ext uri="{FF2B5EF4-FFF2-40B4-BE49-F238E27FC236}">
                <a16:creationId xmlns:a16="http://schemas.microsoft.com/office/drawing/2014/main" id="{83AA3830-273E-D560-3B98-F709406355E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025" t="19411" r="6025" b="30118"/>
          <a:stretch/>
        </p:blipFill>
        <p:spPr>
          <a:xfrm>
            <a:off x="-1" y="1"/>
            <a:ext cx="12192001" cy="5500914"/>
          </a:xfrm>
          <a:prstGeom prst="rect">
            <a:avLst/>
          </a:prstGeom>
        </p:spPr>
      </p:pic>
      <p:sp>
        <p:nvSpPr>
          <p:cNvPr id="2" name="Titel 1">
            <a:extLst>
              <a:ext uri="{FF2B5EF4-FFF2-40B4-BE49-F238E27FC236}">
                <a16:creationId xmlns:a16="http://schemas.microsoft.com/office/drawing/2014/main" id="{641F2805-583F-76ED-5850-F187B1253D1E}"/>
              </a:ext>
            </a:extLst>
          </p:cNvPr>
          <p:cNvSpPr>
            <a:spLocks noGrp="1"/>
          </p:cNvSpPr>
          <p:nvPr>
            <p:ph type="ctrTitle"/>
          </p:nvPr>
        </p:nvSpPr>
        <p:spPr>
          <a:xfrm>
            <a:off x="1343472" y="1844824"/>
            <a:ext cx="7992888" cy="2448271"/>
          </a:xfrm>
        </p:spPr>
        <p:txBody>
          <a:bodyPr anchor="b"/>
          <a:lstStyle>
            <a:lvl1pPr algn="l">
              <a:defRPr sz="5000" spc="0" baseline="0">
                <a:latin typeface="+mn-lt"/>
              </a:defRPr>
            </a:lvl1pPr>
          </a:lstStyle>
          <a:p>
            <a:r>
              <a:rPr lang="de-DE" dirty="0"/>
              <a:t>Mastertitelformat bearbeiten</a:t>
            </a:r>
          </a:p>
        </p:txBody>
      </p:sp>
      <p:sp>
        <p:nvSpPr>
          <p:cNvPr id="3" name="Untertitel 2">
            <a:extLst>
              <a:ext uri="{FF2B5EF4-FFF2-40B4-BE49-F238E27FC236}">
                <a16:creationId xmlns:a16="http://schemas.microsoft.com/office/drawing/2014/main" id="{4BEE8ADC-4450-6C7B-A47D-123D8945D887}"/>
              </a:ext>
            </a:extLst>
          </p:cNvPr>
          <p:cNvSpPr>
            <a:spLocks noGrp="1"/>
          </p:cNvSpPr>
          <p:nvPr>
            <p:ph type="subTitle" idx="1"/>
          </p:nvPr>
        </p:nvSpPr>
        <p:spPr>
          <a:xfrm>
            <a:off x="1343472" y="4653136"/>
            <a:ext cx="7992888" cy="532656"/>
          </a:xfrm>
        </p:spPr>
        <p:txBody>
          <a:bodyPr/>
          <a:lstStyle>
            <a:lvl1pPr marL="0" indent="0" algn="l">
              <a:lnSpc>
                <a:spcPct val="100000"/>
              </a:lnSpc>
              <a:buNone/>
              <a:defRPr sz="3200" spc="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4" name="Grafik 13">
            <a:extLst>
              <a:ext uri="{FF2B5EF4-FFF2-40B4-BE49-F238E27FC236}">
                <a16:creationId xmlns:a16="http://schemas.microsoft.com/office/drawing/2014/main" id="{72F077F0-30BC-07CD-E59B-8923D8AE98D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40923" y="5958910"/>
            <a:ext cx="1636417" cy="367735"/>
          </a:xfrm>
          <a:prstGeom prst="rect">
            <a:avLst/>
          </a:prstGeom>
        </p:spPr>
      </p:pic>
      <p:pic>
        <p:nvPicPr>
          <p:cNvPr id="16" name="Grafik 15">
            <a:extLst>
              <a:ext uri="{FF2B5EF4-FFF2-40B4-BE49-F238E27FC236}">
                <a16:creationId xmlns:a16="http://schemas.microsoft.com/office/drawing/2014/main" id="{21E277DD-D1B4-14E1-F392-6E6244ECA30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91492" y="5664540"/>
            <a:ext cx="1267081" cy="900295"/>
          </a:xfrm>
          <a:prstGeom prst="rect">
            <a:avLst/>
          </a:prstGeom>
        </p:spPr>
      </p:pic>
      <p:pic>
        <p:nvPicPr>
          <p:cNvPr id="22" name="Grafik 21">
            <a:extLst>
              <a:ext uri="{FF2B5EF4-FFF2-40B4-BE49-F238E27FC236}">
                <a16:creationId xmlns:a16="http://schemas.microsoft.com/office/drawing/2014/main" id="{187BDB10-7787-C570-F2D8-0722F7ACAE52}"/>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32333" y="567550"/>
            <a:ext cx="3852000" cy="617495"/>
          </a:xfrm>
          <a:prstGeom prst="rect">
            <a:avLst/>
          </a:prstGeom>
        </p:spPr>
      </p:pic>
    </p:spTree>
    <p:extLst>
      <p:ext uri="{BB962C8B-B14F-4D97-AF65-F5344CB8AC3E}">
        <p14:creationId xmlns:p14="http://schemas.microsoft.com/office/powerpoint/2010/main" val="34611193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ite mit 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73B6C9-7D13-97E1-9A9A-01DD47F6DD5A}"/>
              </a:ext>
            </a:extLst>
          </p:cNvPr>
          <p:cNvSpPr>
            <a:spLocks noGrp="1"/>
          </p:cNvSpPr>
          <p:nvPr>
            <p:ph type="title"/>
          </p:nvPr>
        </p:nvSpPr>
        <p:spPr/>
        <p:txBody>
          <a:bodyPr/>
          <a:lstStyle/>
          <a:p>
            <a:r>
              <a:rPr lang="de-DE"/>
              <a:t>Mastertitelformat bearbeiten</a:t>
            </a:r>
          </a:p>
        </p:txBody>
      </p:sp>
      <p:sp>
        <p:nvSpPr>
          <p:cNvPr id="9" name="Datumsplatzhalter 8">
            <a:extLst>
              <a:ext uri="{FF2B5EF4-FFF2-40B4-BE49-F238E27FC236}">
                <a16:creationId xmlns:a16="http://schemas.microsoft.com/office/drawing/2014/main" id="{AB58C359-50BB-298A-8297-E82353878ECE}"/>
              </a:ext>
            </a:extLst>
          </p:cNvPr>
          <p:cNvSpPr>
            <a:spLocks noGrp="1"/>
          </p:cNvSpPr>
          <p:nvPr>
            <p:ph type="dt" sz="half" idx="14"/>
          </p:nvPr>
        </p:nvSpPr>
        <p:spPr>
          <a:xfrm>
            <a:off x="550863" y="6497767"/>
            <a:ext cx="1152649" cy="153888"/>
          </a:xfrm>
          <a:prstGeom prst="rect">
            <a:avLst/>
          </a:prstGeom>
        </p:spPr>
        <p:txBody>
          <a:bodyPr/>
          <a:lstStyle/>
          <a:p>
            <a:fld id="{039182BE-428E-D94D-B216-EEF9DD7D27BE}" type="datetime1">
              <a:rPr lang="de-DE" smtClean="0"/>
              <a:t>26.11.25</a:t>
            </a:fld>
            <a:endParaRPr lang="de-DE" dirty="0"/>
          </a:p>
        </p:txBody>
      </p:sp>
      <p:sp>
        <p:nvSpPr>
          <p:cNvPr id="10" name="Fußzeilenplatzhalter 9">
            <a:extLst>
              <a:ext uri="{FF2B5EF4-FFF2-40B4-BE49-F238E27FC236}">
                <a16:creationId xmlns:a16="http://schemas.microsoft.com/office/drawing/2014/main" id="{F1BF15D5-8BDE-2AAE-D9BA-F337158E7CDC}"/>
              </a:ext>
            </a:extLst>
          </p:cNvPr>
          <p:cNvSpPr>
            <a:spLocks noGrp="1"/>
          </p:cNvSpPr>
          <p:nvPr>
            <p:ph type="ftr" sz="quarter" idx="15"/>
          </p:nvPr>
        </p:nvSpPr>
        <p:spPr>
          <a:xfrm flipH="1">
            <a:off x="1991608" y="6497767"/>
            <a:ext cx="1944151" cy="153888"/>
          </a:xfrm>
          <a:prstGeom prst="rect">
            <a:avLst/>
          </a:prstGeom>
        </p:spPr>
        <p:txBody>
          <a:bodyPr/>
          <a:lstStyle/>
          <a:p>
            <a:r>
              <a:rPr lang="de-DE"/>
              <a:t>Name der Präsentation</a:t>
            </a:r>
            <a:endParaRPr lang="de-DE" dirty="0"/>
          </a:p>
        </p:txBody>
      </p:sp>
      <p:sp>
        <p:nvSpPr>
          <p:cNvPr id="11" name="Foliennummernplatzhalter 10">
            <a:extLst>
              <a:ext uri="{FF2B5EF4-FFF2-40B4-BE49-F238E27FC236}">
                <a16:creationId xmlns:a16="http://schemas.microsoft.com/office/drawing/2014/main" id="{B272B034-0F95-6ABF-9359-1ADC06927664}"/>
              </a:ext>
            </a:extLst>
          </p:cNvPr>
          <p:cNvSpPr>
            <a:spLocks noGrp="1"/>
          </p:cNvSpPr>
          <p:nvPr>
            <p:ph type="sldNum" sz="quarter" idx="16"/>
          </p:nvPr>
        </p:nvSpPr>
        <p:spPr/>
        <p:txBody>
          <a:bodyPr/>
          <a:lstStyle/>
          <a:p>
            <a:r>
              <a:rPr lang="de-DE"/>
              <a:t>Seite </a:t>
            </a:r>
            <a:fld id="{CE6CAF4D-DD0D-4F34-9F3A-F974D54A280A}" type="slidenum">
              <a:rPr lang="de-DE" smtClean="0"/>
              <a:pPr/>
              <a:t>‹Nr.›</a:t>
            </a:fld>
            <a:endParaRPr lang="de-DE" dirty="0"/>
          </a:p>
        </p:txBody>
      </p:sp>
      <p:sp>
        <p:nvSpPr>
          <p:cNvPr id="6" name="Tabellenplatzhalter 5">
            <a:extLst>
              <a:ext uri="{FF2B5EF4-FFF2-40B4-BE49-F238E27FC236}">
                <a16:creationId xmlns:a16="http://schemas.microsoft.com/office/drawing/2014/main" id="{1C4D702D-0814-5C44-7EDE-C53C55607455}"/>
              </a:ext>
            </a:extLst>
          </p:cNvPr>
          <p:cNvSpPr>
            <a:spLocks noGrp="1"/>
          </p:cNvSpPr>
          <p:nvPr>
            <p:ph type="tbl" sz="quarter" idx="17" hasCustomPrompt="1"/>
          </p:nvPr>
        </p:nvSpPr>
        <p:spPr>
          <a:xfrm>
            <a:off x="550863" y="1772815"/>
            <a:ext cx="10082212" cy="3743747"/>
          </a:xfrm>
        </p:spPr>
        <p:txBody>
          <a:bodyPr/>
          <a:lstStyle>
            <a:lvl1pPr>
              <a:defRPr sz="1600" spc="0"/>
            </a:lvl1pPr>
          </a:lstStyle>
          <a:p>
            <a:r>
              <a:rPr lang="de-DE" dirty="0"/>
              <a:t>Tabellenbeispiel im Master-Deck</a:t>
            </a:r>
          </a:p>
        </p:txBody>
      </p:sp>
    </p:spTree>
    <p:extLst>
      <p:ext uri="{BB962C8B-B14F-4D97-AF65-F5344CB8AC3E}">
        <p14:creationId xmlns:p14="http://schemas.microsoft.com/office/powerpoint/2010/main" val="1861187739"/>
      </p:ext>
    </p:extLst>
  </p:cSld>
  <p:clrMapOvr>
    <a:masterClrMapping/>
  </p:clrMapOvr>
  <p:extLst>
    <p:ext uri="{DCECCB84-F9BA-43D5-87BE-67443E8EF086}">
      <p15:sldGuideLst xmlns:p15="http://schemas.microsoft.com/office/powerpoint/2012/main">
        <p15:guide id="1" orient="horz" pos="1071">
          <p15:clr>
            <a:srgbClr val="FBAE40"/>
          </p15:clr>
        </p15:guide>
        <p15:guide id="2" pos="1255">
          <p15:clr>
            <a:srgbClr val="FBAE40"/>
          </p15:clr>
        </p15:guide>
        <p15:guide id="4" pos="6199">
          <p15:clr>
            <a:srgbClr val="FBAE40"/>
          </p15:clr>
        </p15:guide>
        <p15:guide id="5" orient="horz" pos="347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ite mit Diagramm Quelle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73B6C9-7D13-97E1-9A9A-01DD47F6DD5A}"/>
              </a:ext>
            </a:extLst>
          </p:cNvPr>
          <p:cNvSpPr>
            <a:spLocks noGrp="1"/>
          </p:cNvSpPr>
          <p:nvPr>
            <p:ph type="title"/>
          </p:nvPr>
        </p:nvSpPr>
        <p:spPr/>
        <p:txBody>
          <a:bodyPr/>
          <a:lstStyle/>
          <a:p>
            <a:r>
              <a:rPr lang="de-DE"/>
              <a:t>Mastertitelformat bearbeiten</a:t>
            </a:r>
          </a:p>
        </p:txBody>
      </p:sp>
      <p:sp>
        <p:nvSpPr>
          <p:cNvPr id="9" name="Datumsplatzhalter 8">
            <a:extLst>
              <a:ext uri="{FF2B5EF4-FFF2-40B4-BE49-F238E27FC236}">
                <a16:creationId xmlns:a16="http://schemas.microsoft.com/office/drawing/2014/main" id="{AB58C359-50BB-298A-8297-E82353878ECE}"/>
              </a:ext>
            </a:extLst>
          </p:cNvPr>
          <p:cNvSpPr>
            <a:spLocks noGrp="1"/>
          </p:cNvSpPr>
          <p:nvPr>
            <p:ph type="dt" sz="half" idx="14"/>
          </p:nvPr>
        </p:nvSpPr>
        <p:spPr>
          <a:xfrm>
            <a:off x="550863" y="6497767"/>
            <a:ext cx="1152649" cy="153888"/>
          </a:xfrm>
          <a:prstGeom prst="rect">
            <a:avLst/>
          </a:prstGeom>
        </p:spPr>
        <p:txBody>
          <a:bodyPr/>
          <a:lstStyle/>
          <a:p>
            <a:fld id="{CC05FF1A-21C7-204F-9994-9D5F328C4048}" type="datetime1">
              <a:rPr lang="de-DE" smtClean="0"/>
              <a:t>26.11.25</a:t>
            </a:fld>
            <a:endParaRPr lang="de-DE" dirty="0"/>
          </a:p>
        </p:txBody>
      </p:sp>
      <p:sp>
        <p:nvSpPr>
          <p:cNvPr id="10" name="Fußzeilenplatzhalter 9">
            <a:extLst>
              <a:ext uri="{FF2B5EF4-FFF2-40B4-BE49-F238E27FC236}">
                <a16:creationId xmlns:a16="http://schemas.microsoft.com/office/drawing/2014/main" id="{F1BF15D5-8BDE-2AAE-D9BA-F337158E7CDC}"/>
              </a:ext>
            </a:extLst>
          </p:cNvPr>
          <p:cNvSpPr>
            <a:spLocks noGrp="1"/>
          </p:cNvSpPr>
          <p:nvPr>
            <p:ph type="ftr" sz="quarter" idx="15"/>
          </p:nvPr>
        </p:nvSpPr>
        <p:spPr>
          <a:xfrm flipH="1">
            <a:off x="1991608" y="6497767"/>
            <a:ext cx="1944151" cy="153888"/>
          </a:xfrm>
          <a:prstGeom prst="rect">
            <a:avLst/>
          </a:prstGeom>
        </p:spPr>
        <p:txBody>
          <a:bodyPr/>
          <a:lstStyle/>
          <a:p>
            <a:r>
              <a:rPr lang="de-DE"/>
              <a:t>Name der Präsentation</a:t>
            </a:r>
            <a:endParaRPr lang="de-DE" dirty="0"/>
          </a:p>
        </p:txBody>
      </p:sp>
      <p:sp>
        <p:nvSpPr>
          <p:cNvPr id="11" name="Foliennummernplatzhalter 10">
            <a:extLst>
              <a:ext uri="{FF2B5EF4-FFF2-40B4-BE49-F238E27FC236}">
                <a16:creationId xmlns:a16="http://schemas.microsoft.com/office/drawing/2014/main" id="{B272B034-0F95-6ABF-9359-1ADC06927664}"/>
              </a:ext>
            </a:extLst>
          </p:cNvPr>
          <p:cNvSpPr>
            <a:spLocks noGrp="1"/>
          </p:cNvSpPr>
          <p:nvPr>
            <p:ph type="sldNum" sz="quarter" idx="16"/>
          </p:nvPr>
        </p:nvSpPr>
        <p:spPr/>
        <p:txBody>
          <a:bodyPr/>
          <a:lstStyle/>
          <a:p>
            <a:r>
              <a:rPr lang="de-DE"/>
              <a:t>Seite </a:t>
            </a:r>
            <a:fld id="{CE6CAF4D-DD0D-4F34-9F3A-F974D54A280A}" type="slidenum">
              <a:rPr lang="de-DE" smtClean="0"/>
              <a:pPr/>
              <a:t>‹Nr.›</a:t>
            </a:fld>
            <a:endParaRPr lang="de-DE" dirty="0"/>
          </a:p>
        </p:txBody>
      </p:sp>
      <p:sp>
        <p:nvSpPr>
          <p:cNvPr id="4" name="Diagrammplatzhalter 3">
            <a:extLst>
              <a:ext uri="{FF2B5EF4-FFF2-40B4-BE49-F238E27FC236}">
                <a16:creationId xmlns:a16="http://schemas.microsoft.com/office/drawing/2014/main" id="{DA08FF5F-7BFF-4DFF-BCD0-56476B3991F1}"/>
              </a:ext>
            </a:extLst>
          </p:cNvPr>
          <p:cNvSpPr>
            <a:spLocks noGrp="1"/>
          </p:cNvSpPr>
          <p:nvPr>
            <p:ph type="chart" sz="quarter" idx="17"/>
          </p:nvPr>
        </p:nvSpPr>
        <p:spPr>
          <a:xfrm>
            <a:off x="550863" y="1700213"/>
            <a:ext cx="10082212" cy="3673003"/>
          </a:xfrm>
        </p:spPr>
        <p:txBody>
          <a:bodyPr/>
          <a:lstStyle/>
          <a:p>
            <a:r>
              <a:rPr lang="de-DE"/>
              <a:t>Diagramm durch Klicken auf Symbol hinzufügen</a:t>
            </a:r>
          </a:p>
        </p:txBody>
      </p:sp>
      <p:sp>
        <p:nvSpPr>
          <p:cNvPr id="12" name="Textplatzhalter 11">
            <a:extLst>
              <a:ext uri="{FF2B5EF4-FFF2-40B4-BE49-F238E27FC236}">
                <a16:creationId xmlns:a16="http://schemas.microsoft.com/office/drawing/2014/main" id="{DF13140A-BB6F-0175-B4F0-52D0B9E8A37D}"/>
              </a:ext>
            </a:extLst>
          </p:cNvPr>
          <p:cNvSpPr>
            <a:spLocks noGrp="1"/>
          </p:cNvSpPr>
          <p:nvPr>
            <p:ph type="body" sz="quarter" idx="18" hasCustomPrompt="1"/>
          </p:nvPr>
        </p:nvSpPr>
        <p:spPr>
          <a:xfrm>
            <a:off x="550863" y="5464274"/>
            <a:ext cx="6265217" cy="649287"/>
          </a:xfrm>
        </p:spPr>
        <p:txBody>
          <a:bodyPr/>
          <a:lstStyle>
            <a:lvl1pPr>
              <a:lnSpc>
                <a:spcPct val="100000"/>
              </a:lnSpc>
              <a:spcBef>
                <a:spcPts val="0"/>
              </a:spcBef>
              <a:defRPr sz="1600" spc="0"/>
            </a:lvl1pPr>
            <a:lvl2pPr marL="0" indent="0">
              <a:buNone/>
              <a:defRPr sz="1600" spc="0"/>
            </a:lvl2pPr>
            <a:lvl3pPr>
              <a:defRPr sz="1400" spc="0"/>
            </a:lvl3pPr>
            <a:lvl4pPr>
              <a:defRPr sz="1200" spc="0"/>
            </a:lvl4pPr>
            <a:lvl5pPr>
              <a:defRPr sz="1200" spc="0"/>
            </a:lvl5pPr>
          </a:lstStyle>
          <a:p>
            <a:pPr lvl="0"/>
            <a:r>
              <a:rPr lang="de-DE" dirty="0"/>
              <a:t>Quelle einfügen</a:t>
            </a:r>
          </a:p>
        </p:txBody>
      </p:sp>
    </p:spTree>
    <p:extLst>
      <p:ext uri="{BB962C8B-B14F-4D97-AF65-F5344CB8AC3E}">
        <p14:creationId xmlns:p14="http://schemas.microsoft.com/office/powerpoint/2010/main" val="4003938130"/>
      </p:ext>
    </p:extLst>
  </p:cSld>
  <p:clrMapOvr>
    <a:masterClrMapping/>
  </p:clrMapOvr>
  <p:extLst>
    <p:ext uri="{DCECCB84-F9BA-43D5-87BE-67443E8EF086}">
      <p15:sldGuideLst xmlns:p15="http://schemas.microsoft.com/office/powerpoint/2012/main">
        <p15:guide id="1" orient="horz" pos="1071">
          <p15:clr>
            <a:srgbClr val="FBAE40"/>
          </p15:clr>
        </p15:guide>
        <p15:guide id="2" pos="1255">
          <p15:clr>
            <a:srgbClr val="FBAE40"/>
          </p15:clr>
        </p15:guide>
        <p15:guide id="4" pos="6199">
          <p15:clr>
            <a:srgbClr val="FBAE40"/>
          </p15:clr>
        </p15:guide>
        <p15:guide id="5" orient="horz" pos="347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ite mit Diagramm Quelle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73B6C9-7D13-97E1-9A9A-01DD47F6DD5A}"/>
              </a:ext>
            </a:extLst>
          </p:cNvPr>
          <p:cNvSpPr>
            <a:spLocks noGrp="1"/>
          </p:cNvSpPr>
          <p:nvPr>
            <p:ph type="title"/>
          </p:nvPr>
        </p:nvSpPr>
        <p:spPr/>
        <p:txBody>
          <a:bodyPr/>
          <a:lstStyle/>
          <a:p>
            <a:r>
              <a:rPr lang="de-DE"/>
              <a:t>Mastertitelformat bearbeiten</a:t>
            </a:r>
          </a:p>
        </p:txBody>
      </p:sp>
      <p:sp>
        <p:nvSpPr>
          <p:cNvPr id="9" name="Datumsplatzhalter 8">
            <a:extLst>
              <a:ext uri="{FF2B5EF4-FFF2-40B4-BE49-F238E27FC236}">
                <a16:creationId xmlns:a16="http://schemas.microsoft.com/office/drawing/2014/main" id="{AB58C359-50BB-298A-8297-E82353878ECE}"/>
              </a:ext>
            </a:extLst>
          </p:cNvPr>
          <p:cNvSpPr>
            <a:spLocks noGrp="1"/>
          </p:cNvSpPr>
          <p:nvPr>
            <p:ph type="dt" sz="half" idx="14"/>
          </p:nvPr>
        </p:nvSpPr>
        <p:spPr>
          <a:xfrm>
            <a:off x="550863" y="6497767"/>
            <a:ext cx="1152649" cy="153888"/>
          </a:xfrm>
          <a:prstGeom prst="rect">
            <a:avLst/>
          </a:prstGeom>
        </p:spPr>
        <p:txBody>
          <a:bodyPr/>
          <a:lstStyle/>
          <a:p>
            <a:fld id="{0DF22F6B-6E91-DE44-A690-D9798B154792}" type="datetime1">
              <a:rPr lang="de-DE" smtClean="0"/>
              <a:t>26.11.25</a:t>
            </a:fld>
            <a:endParaRPr lang="de-DE" dirty="0"/>
          </a:p>
        </p:txBody>
      </p:sp>
      <p:sp>
        <p:nvSpPr>
          <p:cNvPr id="10" name="Fußzeilenplatzhalter 9">
            <a:extLst>
              <a:ext uri="{FF2B5EF4-FFF2-40B4-BE49-F238E27FC236}">
                <a16:creationId xmlns:a16="http://schemas.microsoft.com/office/drawing/2014/main" id="{F1BF15D5-8BDE-2AAE-D9BA-F337158E7CDC}"/>
              </a:ext>
            </a:extLst>
          </p:cNvPr>
          <p:cNvSpPr>
            <a:spLocks noGrp="1"/>
          </p:cNvSpPr>
          <p:nvPr>
            <p:ph type="ftr" sz="quarter" idx="15"/>
          </p:nvPr>
        </p:nvSpPr>
        <p:spPr>
          <a:xfrm flipH="1">
            <a:off x="1991608" y="6497767"/>
            <a:ext cx="1944151" cy="153888"/>
          </a:xfrm>
          <a:prstGeom prst="rect">
            <a:avLst/>
          </a:prstGeom>
        </p:spPr>
        <p:txBody>
          <a:bodyPr/>
          <a:lstStyle/>
          <a:p>
            <a:r>
              <a:rPr lang="de-DE"/>
              <a:t>Name der Präsentation</a:t>
            </a:r>
            <a:endParaRPr lang="de-DE" dirty="0"/>
          </a:p>
        </p:txBody>
      </p:sp>
      <p:sp>
        <p:nvSpPr>
          <p:cNvPr id="11" name="Foliennummernplatzhalter 10">
            <a:extLst>
              <a:ext uri="{FF2B5EF4-FFF2-40B4-BE49-F238E27FC236}">
                <a16:creationId xmlns:a16="http://schemas.microsoft.com/office/drawing/2014/main" id="{B272B034-0F95-6ABF-9359-1ADC06927664}"/>
              </a:ext>
            </a:extLst>
          </p:cNvPr>
          <p:cNvSpPr>
            <a:spLocks noGrp="1"/>
          </p:cNvSpPr>
          <p:nvPr>
            <p:ph type="sldNum" sz="quarter" idx="16"/>
          </p:nvPr>
        </p:nvSpPr>
        <p:spPr/>
        <p:txBody>
          <a:bodyPr/>
          <a:lstStyle/>
          <a:p>
            <a:r>
              <a:rPr lang="de-DE"/>
              <a:t>Seite </a:t>
            </a:r>
            <a:fld id="{CE6CAF4D-DD0D-4F34-9F3A-F974D54A280A}" type="slidenum">
              <a:rPr lang="de-DE" smtClean="0"/>
              <a:pPr/>
              <a:t>‹Nr.›</a:t>
            </a:fld>
            <a:endParaRPr lang="de-DE" dirty="0"/>
          </a:p>
        </p:txBody>
      </p:sp>
      <p:sp>
        <p:nvSpPr>
          <p:cNvPr id="4" name="Diagrammplatzhalter 3">
            <a:extLst>
              <a:ext uri="{FF2B5EF4-FFF2-40B4-BE49-F238E27FC236}">
                <a16:creationId xmlns:a16="http://schemas.microsoft.com/office/drawing/2014/main" id="{DA08FF5F-7BFF-4DFF-BCD0-56476B3991F1}"/>
              </a:ext>
            </a:extLst>
          </p:cNvPr>
          <p:cNvSpPr>
            <a:spLocks noGrp="1"/>
          </p:cNvSpPr>
          <p:nvPr>
            <p:ph type="chart" sz="quarter" idx="17"/>
          </p:nvPr>
        </p:nvSpPr>
        <p:spPr>
          <a:xfrm>
            <a:off x="550863" y="1700213"/>
            <a:ext cx="10082212" cy="3673003"/>
          </a:xfrm>
        </p:spPr>
        <p:txBody>
          <a:bodyPr/>
          <a:lstStyle/>
          <a:p>
            <a:r>
              <a:rPr lang="de-DE"/>
              <a:t>Diagramm durch Klicken auf Symbol hinzufügen</a:t>
            </a:r>
          </a:p>
        </p:txBody>
      </p:sp>
      <p:sp>
        <p:nvSpPr>
          <p:cNvPr id="12" name="Textplatzhalter 11">
            <a:extLst>
              <a:ext uri="{FF2B5EF4-FFF2-40B4-BE49-F238E27FC236}">
                <a16:creationId xmlns:a16="http://schemas.microsoft.com/office/drawing/2014/main" id="{DF13140A-BB6F-0175-B4F0-52D0B9E8A37D}"/>
              </a:ext>
            </a:extLst>
          </p:cNvPr>
          <p:cNvSpPr>
            <a:spLocks noGrp="1"/>
          </p:cNvSpPr>
          <p:nvPr>
            <p:ph type="body" sz="quarter" idx="18" hasCustomPrompt="1"/>
          </p:nvPr>
        </p:nvSpPr>
        <p:spPr>
          <a:xfrm>
            <a:off x="7392144" y="5013176"/>
            <a:ext cx="4248993" cy="1080120"/>
          </a:xfrm>
        </p:spPr>
        <p:txBody>
          <a:bodyPr/>
          <a:lstStyle>
            <a:lvl1pPr>
              <a:lnSpc>
                <a:spcPct val="100000"/>
              </a:lnSpc>
              <a:spcBef>
                <a:spcPts val="0"/>
              </a:spcBef>
              <a:defRPr sz="1600" spc="0"/>
            </a:lvl1pPr>
            <a:lvl2pPr marL="0" indent="0">
              <a:buNone/>
              <a:defRPr sz="1600" spc="0"/>
            </a:lvl2pPr>
            <a:lvl3pPr>
              <a:defRPr sz="1400" spc="0"/>
            </a:lvl3pPr>
            <a:lvl4pPr>
              <a:defRPr sz="1200" spc="0"/>
            </a:lvl4pPr>
            <a:lvl5pPr>
              <a:defRPr sz="1200" spc="0"/>
            </a:lvl5pPr>
          </a:lstStyle>
          <a:p>
            <a:pPr lvl="0"/>
            <a:r>
              <a:rPr lang="de-DE" dirty="0"/>
              <a:t>Quelle einfügen</a:t>
            </a:r>
          </a:p>
        </p:txBody>
      </p:sp>
    </p:spTree>
    <p:extLst>
      <p:ext uri="{BB962C8B-B14F-4D97-AF65-F5344CB8AC3E}">
        <p14:creationId xmlns:p14="http://schemas.microsoft.com/office/powerpoint/2010/main" val="3900137957"/>
      </p:ext>
    </p:extLst>
  </p:cSld>
  <p:clrMapOvr>
    <a:masterClrMapping/>
  </p:clrMapOvr>
  <p:extLst>
    <p:ext uri="{DCECCB84-F9BA-43D5-87BE-67443E8EF086}">
      <p15:sldGuideLst xmlns:p15="http://schemas.microsoft.com/office/powerpoint/2012/main">
        <p15:guide id="1" orient="horz" pos="1071">
          <p15:clr>
            <a:srgbClr val="FBAE40"/>
          </p15:clr>
        </p15:guide>
        <p15:guide id="2" pos="1255">
          <p15:clr>
            <a:srgbClr val="FBAE40"/>
          </p15:clr>
        </p15:guide>
        <p15:guide id="4" pos="6199">
          <p15:clr>
            <a:srgbClr val="FBAE40"/>
          </p15:clr>
        </p15:guide>
        <p15:guide id="5" orient="horz" pos="347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A99658-417B-0019-50C4-45F10D13997C}"/>
              </a:ext>
            </a:extLst>
          </p:cNvPr>
          <p:cNvSpPr>
            <a:spLocks noGrp="1"/>
          </p:cNvSpPr>
          <p:nvPr>
            <p:ph type="title"/>
          </p:nvPr>
        </p:nvSpPr>
        <p:spPr/>
        <p:txBody>
          <a:bodyPr/>
          <a:lstStyle/>
          <a:p>
            <a:r>
              <a:rPr lang="de-DE"/>
              <a:t>Mastertitelformat bearbeiten</a:t>
            </a:r>
          </a:p>
        </p:txBody>
      </p:sp>
      <p:sp>
        <p:nvSpPr>
          <p:cNvPr id="6" name="Datumsplatzhalter 5">
            <a:extLst>
              <a:ext uri="{FF2B5EF4-FFF2-40B4-BE49-F238E27FC236}">
                <a16:creationId xmlns:a16="http://schemas.microsoft.com/office/drawing/2014/main" id="{EDDA6BA5-64A7-15E7-4E13-8C41E8943330}"/>
              </a:ext>
            </a:extLst>
          </p:cNvPr>
          <p:cNvSpPr>
            <a:spLocks noGrp="1"/>
          </p:cNvSpPr>
          <p:nvPr>
            <p:ph type="dt" sz="half" idx="10"/>
          </p:nvPr>
        </p:nvSpPr>
        <p:spPr>
          <a:xfrm>
            <a:off x="550863" y="6497767"/>
            <a:ext cx="1152649" cy="153888"/>
          </a:xfrm>
          <a:prstGeom prst="rect">
            <a:avLst/>
          </a:prstGeom>
        </p:spPr>
        <p:txBody>
          <a:bodyPr/>
          <a:lstStyle/>
          <a:p>
            <a:fld id="{F324677E-0D02-F342-9F27-EDD5332998CE}" type="datetime1">
              <a:rPr lang="de-DE" smtClean="0"/>
              <a:t>26.11.25</a:t>
            </a:fld>
            <a:endParaRPr lang="de-DE" dirty="0"/>
          </a:p>
        </p:txBody>
      </p:sp>
      <p:sp>
        <p:nvSpPr>
          <p:cNvPr id="7" name="Fußzeilenplatzhalter 6">
            <a:extLst>
              <a:ext uri="{FF2B5EF4-FFF2-40B4-BE49-F238E27FC236}">
                <a16:creationId xmlns:a16="http://schemas.microsoft.com/office/drawing/2014/main" id="{5FB45197-1B70-BB7D-5524-C908DA121D6A}"/>
              </a:ext>
            </a:extLst>
          </p:cNvPr>
          <p:cNvSpPr>
            <a:spLocks noGrp="1"/>
          </p:cNvSpPr>
          <p:nvPr>
            <p:ph type="ftr" sz="quarter" idx="11"/>
          </p:nvPr>
        </p:nvSpPr>
        <p:spPr>
          <a:xfrm flipH="1">
            <a:off x="1991608" y="6497767"/>
            <a:ext cx="1944151" cy="153888"/>
          </a:xfrm>
          <a:prstGeom prst="rect">
            <a:avLst/>
          </a:prstGeom>
        </p:spPr>
        <p:txBody>
          <a:bodyPr/>
          <a:lstStyle/>
          <a:p>
            <a:r>
              <a:rPr lang="de-DE"/>
              <a:t>Name der Präsentation</a:t>
            </a:r>
            <a:endParaRPr lang="de-DE" dirty="0"/>
          </a:p>
        </p:txBody>
      </p:sp>
      <p:sp>
        <p:nvSpPr>
          <p:cNvPr id="8" name="Foliennummernplatzhalter 7">
            <a:extLst>
              <a:ext uri="{FF2B5EF4-FFF2-40B4-BE49-F238E27FC236}">
                <a16:creationId xmlns:a16="http://schemas.microsoft.com/office/drawing/2014/main" id="{DE634859-02FA-D91C-B33D-36E82F2EBF20}"/>
              </a:ext>
            </a:extLst>
          </p:cNvPr>
          <p:cNvSpPr>
            <a:spLocks noGrp="1"/>
          </p:cNvSpPr>
          <p:nvPr>
            <p:ph type="sldNum" sz="quarter" idx="12"/>
          </p:nvPr>
        </p:nvSpPr>
        <p:spPr/>
        <p:txBody>
          <a:bodyPr/>
          <a:lstStyle/>
          <a:p>
            <a:r>
              <a:rPr lang="de-DE"/>
              <a:t>Seite </a:t>
            </a:r>
            <a:fld id="{CE6CAF4D-DD0D-4F34-9F3A-F974D54A280A}" type="slidenum">
              <a:rPr lang="de-DE" smtClean="0"/>
              <a:pPr/>
              <a:t>‹Nr.›</a:t>
            </a:fld>
            <a:endParaRPr lang="de-DE" dirty="0"/>
          </a:p>
        </p:txBody>
      </p:sp>
    </p:spTree>
    <p:extLst>
      <p:ext uri="{BB962C8B-B14F-4D97-AF65-F5344CB8AC3E}">
        <p14:creationId xmlns:p14="http://schemas.microsoft.com/office/powerpoint/2010/main" val="1906035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ächste Schrit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A99658-417B-0019-50C4-45F10D13997C}"/>
              </a:ext>
            </a:extLst>
          </p:cNvPr>
          <p:cNvSpPr>
            <a:spLocks noGrp="1"/>
          </p:cNvSpPr>
          <p:nvPr>
            <p:ph type="title"/>
          </p:nvPr>
        </p:nvSpPr>
        <p:spPr/>
        <p:txBody>
          <a:bodyPr/>
          <a:lstStyle/>
          <a:p>
            <a:r>
              <a:rPr lang="de-DE"/>
              <a:t>Mastertitelformat bearbeiten</a:t>
            </a:r>
          </a:p>
        </p:txBody>
      </p:sp>
      <p:sp>
        <p:nvSpPr>
          <p:cNvPr id="6" name="Datumsplatzhalter 5">
            <a:extLst>
              <a:ext uri="{FF2B5EF4-FFF2-40B4-BE49-F238E27FC236}">
                <a16:creationId xmlns:a16="http://schemas.microsoft.com/office/drawing/2014/main" id="{EDDA6BA5-64A7-15E7-4E13-8C41E8943330}"/>
              </a:ext>
            </a:extLst>
          </p:cNvPr>
          <p:cNvSpPr>
            <a:spLocks noGrp="1"/>
          </p:cNvSpPr>
          <p:nvPr>
            <p:ph type="dt" sz="half" idx="10"/>
          </p:nvPr>
        </p:nvSpPr>
        <p:spPr>
          <a:xfrm>
            <a:off x="550863" y="6497767"/>
            <a:ext cx="1152649" cy="153888"/>
          </a:xfrm>
          <a:prstGeom prst="rect">
            <a:avLst/>
          </a:prstGeom>
        </p:spPr>
        <p:txBody>
          <a:bodyPr/>
          <a:lstStyle/>
          <a:p>
            <a:fld id="{109F2180-7340-3545-AD80-408E1C1835B0}" type="datetime1">
              <a:rPr lang="de-DE" smtClean="0"/>
              <a:t>26.11.25</a:t>
            </a:fld>
            <a:endParaRPr lang="de-DE" dirty="0"/>
          </a:p>
        </p:txBody>
      </p:sp>
      <p:sp>
        <p:nvSpPr>
          <p:cNvPr id="7" name="Fußzeilenplatzhalter 6">
            <a:extLst>
              <a:ext uri="{FF2B5EF4-FFF2-40B4-BE49-F238E27FC236}">
                <a16:creationId xmlns:a16="http://schemas.microsoft.com/office/drawing/2014/main" id="{5FB45197-1B70-BB7D-5524-C908DA121D6A}"/>
              </a:ext>
            </a:extLst>
          </p:cNvPr>
          <p:cNvSpPr>
            <a:spLocks noGrp="1"/>
          </p:cNvSpPr>
          <p:nvPr>
            <p:ph type="ftr" sz="quarter" idx="11"/>
          </p:nvPr>
        </p:nvSpPr>
        <p:spPr>
          <a:xfrm flipH="1">
            <a:off x="1991608" y="6497767"/>
            <a:ext cx="1944151" cy="153888"/>
          </a:xfrm>
          <a:prstGeom prst="rect">
            <a:avLst/>
          </a:prstGeom>
        </p:spPr>
        <p:txBody>
          <a:bodyPr/>
          <a:lstStyle/>
          <a:p>
            <a:r>
              <a:rPr lang="de-DE"/>
              <a:t>Name der Präsentation</a:t>
            </a:r>
            <a:endParaRPr lang="de-DE" dirty="0"/>
          </a:p>
        </p:txBody>
      </p:sp>
      <p:sp>
        <p:nvSpPr>
          <p:cNvPr id="8" name="Foliennummernplatzhalter 7">
            <a:extLst>
              <a:ext uri="{FF2B5EF4-FFF2-40B4-BE49-F238E27FC236}">
                <a16:creationId xmlns:a16="http://schemas.microsoft.com/office/drawing/2014/main" id="{DE634859-02FA-D91C-B33D-36E82F2EBF20}"/>
              </a:ext>
            </a:extLst>
          </p:cNvPr>
          <p:cNvSpPr>
            <a:spLocks noGrp="1"/>
          </p:cNvSpPr>
          <p:nvPr>
            <p:ph type="sldNum" sz="quarter" idx="12"/>
          </p:nvPr>
        </p:nvSpPr>
        <p:spPr/>
        <p:txBody>
          <a:bodyPr/>
          <a:lstStyle/>
          <a:p>
            <a:r>
              <a:rPr lang="de-DE"/>
              <a:t>Seite </a:t>
            </a:r>
            <a:fld id="{CE6CAF4D-DD0D-4F34-9F3A-F974D54A280A}" type="slidenum">
              <a:rPr lang="de-DE" smtClean="0"/>
              <a:pPr/>
              <a:t>‹Nr.›</a:t>
            </a:fld>
            <a:endParaRPr lang="de-DE" dirty="0"/>
          </a:p>
        </p:txBody>
      </p:sp>
      <p:cxnSp>
        <p:nvCxnSpPr>
          <p:cNvPr id="9" name="Gerader Verbinder 8">
            <a:extLst>
              <a:ext uri="{FF2B5EF4-FFF2-40B4-BE49-F238E27FC236}">
                <a16:creationId xmlns:a16="http://schemas.microsoft.com/office/drawing/2014/main" id="{90ABFBEE-7CD2-4DBB-A141-F36FB93A0E9B}"/>
              </a:ext>
            </a:extLst>
          </p:cNvPr>
          <p:cNvCxnSpPr/>
          <p:nvPr userDrawn="1"/>
        </p:nvCxnSpPr>
        <p:spPr>
          <a:xfrm>
            <a:off x="569342" y="2636912"/>
            <a:ext cx="22862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BCF824FF-2114-224B-3871-31AFA2C59033}"/>
              </a:ext>
            </a:extLst>
          </p:cNvPr>
          <p:cNvCxnSpPr/>
          <p:nvPr userDrawn="1"/>
        </p:nvCxnSpPr>
        <p:spPr>
          <a:xfrm>
            <a:off x="569342" y="3284984"/>
            <a:ext cx="22862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platzhalter 11">
            <a:extLst>
              <a:ext uri="{FF2B5EF4-FFF2-40B4-BE49-F238E27FC236}">
                <a16:creationId xmlns:a16="http://schemas.microsoft.com/office/drawing/2014/main" id="{62D4AF05-AD75-71BF-0762-CDD0B6B648E4}"/>
              </a:ext>
            </a:extLst>
          </p:cNvPr>
          <p:cNvSpPr>
            <a:spLocks noGrp="1"/>
          </p:cNvSpPr>
          <p:nvPr>
            <p:ph type="body" sz="quarter" idx="13" hasCustomPrompt="1"/>
          </p:nvPr>
        </p:nvSpPr>
        <p:spPr>
          <a:xfrm>
            <a:off x="572046" y="2651024"/>
            <a:ext cx="2283594" cy="695062"/>
          </a:xfrm>
        </p:spPr>
        <p:txBody>
          <a:bodyPr wrap="square">
            <a:spAutoFit/>
          </a:bodyPr>
          <a:lstStyle>
            <a:lvl1pPr algn="ctr">
              <a:defRPr sz="4200"/>
            </a:lvl1pPr>
          </a:lstStyle>
          <a:p>
            <a:pPr lvl="0"/>
            <a:r>
              <a:rPr lang="de-DE" dirty="0"/>
              <a:t>MM.JJJJ</a:t>
            </a:r>
          </a:p>
        </p:txBody>
      </p:sp>
      <p:sp>
        <p:nvSpPr>
          <p:cNvPr id="14" name="Textplatzhalter 13">
            <a:extLst>
              <a:ext uri="{FF2B5EF4-FFF2-40B4-BE49-F238E27FC236}">
                <a16:creationId xmlns:a16="http://schemas.microsoft.com/office/drawing/2014/main" id="{B208944F-F943-3931-71DB-CCBA8D7C4A83}"/>
              </a:ext>
            </a:extLst>
          </p:cNvPr>
          <p:cNvSpPr>
            <a:spLocks noGrp="1"/>
          </p:cNvSpPr>
          <p:nvPr>
            <p:ph type="body" sz="quarter" idx="14"/>
          </p:nvPr>
        </p:nvSpPr>
        <p:spPr>
          <a:xfrm>
            <a:off x="569913" y="3789363"/>
            <a:ext cx="2430462" cy="1655762"/>
          </a:xfrm>
        </p:spPr>
        <p:txBody>
          <a:bodyPr lIns="36000"/>
          <a:lstStyle>
            <a:lvl1pPr>
              <a:lnSpc>
                <a:spcPct val="105000"/>
              </a:lnSpc>
              <a:spcBef>
                <a:spcPts val="0"/>
              </a:spcBef>
              <a:defRPr sz="1500" b="1" spc="0"/>
            </a:lvl1pPr>
            <a:lvl2pPr marL="0" indent="0">
              <a:lnSpc>
                <a:spcPct val="105000"/>
              </a:lnSpc>
              <a:spcBef>
                <a:spcPts val="0"/>
              </a:spcBef>
              <a:buNone/>
              <a:defRPr sz="1500" spc="0"/>
            </a:lvl2pPr>
            <a:lvl3pPr marL="180975" indent="-180975">
              <a:lnSpc>
                <a:spcPct val="105000"/>
              </a:lnSpc>
              <a:spcBef>
                <a:spcPts val="400"/>
              </a:spcBef>
              <a:defRPr sz="1400" spc="0"/>
            </a:lvl3pPr>
            <a:lvl4pPr marL="361950" indent="-180975">
              <a:lnSpc>
                <a:spcPct val="105000"/>
              </a:lnSpc>
              <a:spcBef>
                <a:spcPts val="400"/>
              </a:spcBef>
              <a:defRPr sz="1200" spc="0"/>
            </a:lvl4pPr>
            <a:lvl5pPr marL="542925" indent="-180975">
              <a:lnSpc>
                <a:spcPct val="105000"/>
              </a:lnSpc>
              <a:spcBef>
                <a:spcPts val="400"/>
              </a:spcBef>
              <a:defRPr sz="1200" spc="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5" name="Gleichschenkliges Dreieck 14">
            <a:extLst>
              <a:ext uri="{FF2B5EF4-FFF2-40B4-BE49-F238E27FC236}">
                <a16:creationId xmlns:a16="http://schemas.microsoft.com/office/drawing/2014/main" id="{52AED662-05AD-F78C-DEC2-DDD21DD42C7D}"/>
              </a:ext>
            </a:extLst>
          </p:cNvPr>
          <p:cNvSpPr/>
          <p:nvPr userDrawn="1"/>
        </p:nvSpPr>
        <p:spPr>
          <a:xfrm rot="5400000">
            <a:off x="3250538" y="2759364"/>
            <a:ext cx="918997" cy="412650"/>
          </a:xfrm>
          <a:custGeom>
            <a:avLst/>
            <a:gdLst>
              <a:gd name="connsiteX0" fmla="*/ 0 w 922808"/>
              <a:gd name="connsiteY0" fmla="*/ 412650 h 412650"/>
              <a:gd name="connsiteX1" fmla="*/ 461404 w 922808"/>
              <a:gd name="connsiteY1" fmla="*/ 0 h 412650"/>
              <a:gd name="connsiteX2" fmla="*/ 922808 w 922808"/>
              <a:gd name="connsiteY2" fmla="*/ 412650 h 412650"/>
              <a:gd name="connsiteX3" fmla="*/ 0 w 922808"/>
              <a:gd name="connsiteY3" fmla="*/ 412650 h 412650"/>
              <a:gd name="connsiteX0" fmla="*/ 922808 w 1014248"/>
              <a:gd name="connsiteY0" fmla="*/ 412650 h 504090"/>
              <a:gd name="connsiteX1" fmla="*/ 0 w 1014248"/>
              <a:gd name="connsiteY1" fmla="*/ 412650 h 504090"/>
              <a:gd name="connsiteX2" fmla="*/ 461404 w 1014248"/>
              <a:gd name="connsiteY2" fmla="*/ 0 h 504090"/>
              <a:gd name="connsiteX3" fmla="*/ 1014248 w 1014248"/>
              <a:gd name="connsiteY3" fmla="*/ 504090 h 504090"/>
              <a:gd name="connsiteX0" fmla="*/ 922808 w 922808"/>
              <a:gd name="connsiteY0" fmla="*/ 412650 h 412650"/>
              <a:gd name="connsiteX1" fmla="*/ 0 w 922808"/>
              <a:gd name="connsiteY1" fmla="*/ 412650 h 412650"/>
              <a:gd name="connsiteX2" fmla="*/ 461404 w 922808"/>
              <a:gd name="connsiteY2" fmla="*/ 0 h 412650"/>
              <a:gd name="connsiteX3" fmla="*/ 907091 w 922808"/>
              <a:gd name="connsiteY3" fmla="*/ 404078 h 412650"/>
              <a:gd name="connsiteX0" fmla="*/ 0 w 907091"/>
              <a:gd name="connsiteY0" fmla="*/ 412650 h 412650"/>
              <a:gd name="connsiteX1" fmla="*/ 461404 w 907091"/>
              <a:gd name="connsiteY1" fmla="*/ 0 h 412650"/>
              <a:gd name="connsiteX2" fmla="*/ 907091 w 907091"/>
              <a:gd name="connsiteY2" fmla="*/ 404078 h 412650"/>
              <a:gd name="connsiteX0" fmla="*/ 0 w 918997"/>
              <a:gd name="connsiteY0" fmla="*/ 412650 h 412650"/>
              <a:gd name="connsiteX1" fmla="*/ 461404 w 918997"/>
              <a:gd name="connsiteY1" fmla="*/ 0 h 412650"/>
              <a:gd name="connsiteX2" fmla="*/ 918997 w 918997"/>
              <a:gd name="connsiteY2" fmla="*/ 408840 h 412650"/>
            </a:gdLst>
            <a:ahLst/>
            <a:cxnLst>
              <a:cxn ang="0">
                <a:pos x="connsiteX0" y="connsiteY0"/>
              </a:cxn>
              <a:cxn ang="0">
                <a:pos x="connsiteX1" y="connsiteY1"/>
              </a:cxn>
              <a:cxn ang="0">
                <a:pos x="connsiteX2" y="connsiteY2"/>
              </a:cxn>
            </a:cxnLst>
            <a:rect l="l" t="t" r="r" b="b"/>
            <a:pathLst>
              <a:path w="918997" h="412650">
                <a:moveTo>
                  <a:pt x="0" y="412650"/>
                </a:moveTo>
                <a:lnTo>
                  <a:pt x="461404" y="0"/>
                </a:lnTo>
                <a:lnTo>
                  <a:pt x="918997" y="408840"/>
                </a:lnTo>
              </a:path>
            </a:pathLst>
          </a:custGeom>
          <a:noFill/>
          <a:ln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cxnSp>
        <p:nvCxnSpPr>
          <p:cNvPr id="16" name="Gerader Verbinder 15">
            <a:extLst>
              <a:ext uri="{FF2B5EF4-FFF2-40B4-BE49-F238E27FC236}">
                <a16:creationId xmlns:a16="http://schemas.microsoft.com/office/drawing/2014/main" id="{B2068320-9F62-BDE0-D128-B48C15DC1210}"/>
              </a:ext>
            </a:extLst>
          </p:cNvPr>
          <p:cNvCxnSpPr>
            <a:cxnSpLocks/>
          </p:cNvCxnSpPr>
          <p:nvPr userDrawn="1"/>
        </p:nvCxnSpPr>
        <p:spPr>
          <a:xfrm>
            <a:off x="4408537" y="2636912"/>
            <a:ext cx="22862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D5F12236-CE38-30CD-1B8A-E2BFAD2E7F1D}"/>
              </a:ext>
            </a:extLst>
          </p:cNvPr>
          <p:cNvCxnSpPr>
            <a:cxnSpLocks/>
          </p:cNvCxnSpPr>
          <p:nvPr userDrawn="1"/>
        </p:nvCxnSpPr>
        <p:spPr>
          <a:xfrm>
            <a:off x="4408537" y="3284984"/>
            <a:ext cx="22862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platzhalter 11">
            <a:extLst>
              <a:ext uri="{FF2B5EF4-FFF2-40B4-BE49-F238E27FC236}">
                <a16:creationId xmlns:a16="http://schemas.microsoft.com/office/drawing/2014/main" id="{1D67EBA9-4EDE-8CEA-097E-F177D26A6956}"/>
              </a:ext>
            </a:extLst>
          </p:cNvPr>
          <p:cNvSpPr>
            <a:spLocks noGrp="1"/>
          </p:cNvSpPr>
          <p:nvPr>
            <p:ph type="body" sz="quarter" idx="15" hasCustomPrompt="1"/>
          </p:nvPr>
        </p:nvSpPr>
        <p:spPr>
          <a:xfrm>
            <a:off x="4408537" y="2651024"/>
            <a:ext cx="2283594" cy="695062"/>
          </a:xfrm>
        </p:spPr>
        <p:txBody>
          <a:bodyPr wrap="square">
            <a:spAutoFit/>
          </a:bodyPr>
          <a:lstStyle>
            <a:lvl1pPr algn="ctr">
              <a:defRPr sz="4200"/>
            </a:lvl1pPr>
          </a:lstStyle>
          <a:p>
            <a:pPr lvl="0"/>
            <a:r>
              <a:rPr lang="de-DE" dirty="0"/>
              <a:t>MM.JJJJ</a:t>
            </a:r>
          </a:p>
        </p:txBody>
      </p:sp>
      <p:sp>
        <p:nvSpPr>
          <p:cNvPr id="19" name="Textplatzhalter 13">
            <a:extLst>
              <a:ext uri="{FF2B5EF4-FFF2-40B4-BE49-F238E27FC236}">
                <a16:creationId xmlns:a16="http://schemas.microsoft.com/office/drawing/2014/main" id="{E7A000B1-92D1-63DA-6285-7AFF007F24A3}"/>
              </a:ext>
            </a:extLst>
          </p:cNvPr>
          <p:cNvSpPr>
            <a:spLocks noGrp="1"/>
          </p:cNvSpPr>
          <p:nvPr>
            <p:ph type="body" sz="quarter" idx="16"/>
          </p:nvPr>
        </p:nvSpPr>
        <p:spPr>
          <a:xfrm>
            <a:off x="4408537" y="3789363"/>
            <a:ext cx="2430462" cy="1655762"/>
          </a:xfrm>
        </p:spPr>
        <p:txBody>
          <a:bodyPr lIns="36000"/>
          <a:lstStyle>
            <a:lvl1pPr>
              <a:lnSpc>
                <a:spcPct val="105000"/>
              </a:lnSpc>
              <a:spcBef>
                <a:spcPts val="0"/>
              </a:spcBef>
              <a:defRPr sz="1500" b="1" spc="0"/>
            </a:lvl1pPr>
            <a:lvl2pPr marL="0" indent="0">
              <a:lnSpc>
                <a:spcPct val="105000"/>
              </a:lnSpc>
              <a:spcBef>
                <a:spcPts val="0"/>
              </a:spcBef>
              <a:buNone/>
              <a:defRPr sz="1500" spc="0"/>
            </a:lvl2pPr>
            <a:lvl3pPr marL="180975" indent="-180975">
              <a:lnSpc>
                <a:spcPct val="105000"/>
              </a:lnSpc>
              <a:spcBef>
                <a:spcPts val="400"/>
              </a:spcBef>
              <a:defRPr sz="1400" spc="0"/>
            </a:lvl3pPr>
            <a:lvl4pPr marL="361950" indent="-180975">
              <a:lnSpc>
                <a:spcPct val="105000"/>
              </a:lnSpc>
              <a:spcBef>
                <a:spcPts val="400"/>
              </a:spcBef>
              <a:defRPr sz="1200" spc="0"/>
            </a:lvl4pPr>
            <a:lvl5pPr marL="542925" indent="-180975">
              <a:lnSpc>
                <a:spcPct val="105000"/>
              </a:lnSpc>
              <a:spcBef>
                <a:spcPts val="400"/>
              </a:spcBef>
              <a:defRPr sz="1200" spc="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0" name="Gleichschenkliges Dreieck 14">
            <a:extLst>
              <a:ext uri="{FF2B5EF4-FFF2-40B4-BE49-F238E27FC236}">
                <a16:creationId xmlns:a16="http://schemas.microsoft.com/office/drawing/2014/main" id="{D5A724EC-5D80-1523-8E23-A59A5E3A0B4E}"/>
              </a:ext>
            </a:extLst>
          </p:cNvPr>
          <p:cNvSpPr/>
          <p:nvPr userDrawn="1"/>
        </p:nvSpPr>
        <p:spPr>
          <a:xfrm rot="5400000">
            <a:off x="7004008" y="2759364"/>
            <a:ext cx="918997" cy="412650"/>
          </a:xfrm>
          <a:custGeom>
            <a:avLst/>
            <a:gdLst>
              <a:gd name="connsiteX0" fmla="*/ 0 w 922808"/>
              <a:gd name="connsiteY0" fmla="*/ 412650 h 412650"/>
              <a:gd name="connsiteX1" fmla="*/ 461404 w 922808"/>
              <a:gd name="connsiteY1" fmla="*/ 0 h 412650"/>
              <a:gd name="connsiteX2" fmla="*/ 922808 w 922808"/>
              <a:gd name="connsiteY2" fmla="*/ 412650 h 412650"/>
              <a:gd name="connsiteX3" fmla="*/ 0 w 922808"/>
              <a:gd name="connsiteY3" fmla="*/ 412650 h 412650"/>
              <a:gd name="connsiteX0" fmla="*/ 922808 w 1014248"/>
              <a:gd name="connsiteY0" fmla="*/ 412650 h 504090"/>
              <a:gd name="connsiteX1" fmla="*/ 0 w 1014248"/>
              <a:gd name="connsiteY1" fmla="*/ 412650 h 504090"/>
              <a:gd name="connsiteX2" fmla="*/ 461404 w 1014248"/>
              <a:gd name="connsiteY2" fmla="*/ 0 h 504090"/>
              <a:gd name="connsiteX3" fmla="*/ 1014248 w 1014248"/>
              <a:gd name="connsiteY3" fmla="*/ 504090 h 504090"/>
              <a:gd name="connsiteX0" fmla="*/ 922808 w 922808"/>
              <a:gd name="connsiteY0" fmla="*/ 412650 h 412650"/>
              <a:gd name="connsiteX1" fmla="*/ 0 w 922808"/>
              <a:gd name="connsiteY1" fmla="*/ 412650 h 412650"/>
              <a:gd name="connsiteX2" fmla="*/ 461404 w 922808"/>
              <a:gd name="connsiteY2" fmla="*/ 0 h 412650"/>
              <a:gd name="connsiteX3" fmla="*/ 907091 w 922808"/>
              <a:gd name="connsiteY3" fmla="*/ 404078 h 412650"/>
              <a:gd name="connsiteX0" fmla="*/ 0 w 907091"/>
              <a:gd name="connsiteY0" fmla="*/ 412650 h 412650"/>
              <a:gd name="connsiteX1" fmla="*/ 461404 w 907091"/>
              <a:gd name="connsiteY1" fmla="*/ 0 h 412650"/>
              <a:gd name="connsiteX2" fmla="*/ 907091 w 907091"/>
              <a:gd name="connsiteY2" fmla="*/ 404078 h 412650"/>
              <a:gd name="connsiteX0" fmla="*/ 0 w 918997"/>
              <a:gd name="connsiteY0" fmla="*/ 412650 h 412650"/>
              <a:gd name="connsiteX1" fmla="*/ 461404 w 918997"/>
              <a:gd name="connsiteY1" fmla="*/ 0 h 412650"/>
              <a:gd name="connsiteX2" fmla="*/ 918997 w 918997"/>
              <a:gd name="connsiteY2" fmla="*/ 408840 h 412650"/>
            </a:gdLst>
            <a:ahLst/>
            <a:cxnLst>
              <a:cxn ang="0">
                <a:pos x="connsiteX0" y="connsiteY0"/>
              </a:cxn>
              <a:cxn ang="0">
                <a:pos x="connsiteX1" y="connsiteY1"/>
              </a:cxn>
              <a:cxn ang="0">
                <a:pos x="connsiteX2" y="connsiteY2"/>
              </a:cxn>
            </a:cxnLst>
            <a:rect l="l" t="t" r="r" b="b"/>
            <a:pathLst>
              <a:path w="918997" h="412650">
                <a:moveTo>
                  <a:pt x="0" y="412650"/>
                </a:moveTo>
                <a:lnTo>
                  <a:pt x="461404" y="0"/>
                </a:lnTo>
                <a:lnTo>
                  <a:pt x="918997" y="408840"/>
                </a:lnTo>
              </a:path>
            </a:pathLst>
          </a:custGeom>
          <a:noFill/>
          <a:ln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cxnSp>
        <p:nvCxnSpPr>
          <p:cNvPr id="21" name="Gerader Verbinder 20">
            <a:extLst>
              <a:ext uri="{FF2B5EF4-FFF2-40B4-BE49-F238E27FC236}">
                <a16:creationId xmlns:a16="http://schemas.microsoft.com/office/drawing/2014/main" id="{B2BD8A0E-E15B-F0DA-EB23-8F901116869E}"/>
              </a:ext>
            </a:extLst>
          </p:cNvPr>
          <p:cNvCxnSpPr/>
          <p:nvPr userDrawn="1"/>
        </p:nvCxnSpPr>
        <p:spPr>
          <a:xfrm>
            <a:off x="8206260" y="2636913"/>
            <a:ext cx="22862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B7958164-6C59-6BDD-7012-36BF43A7728C}"/>
              </a:ext>
            </a:extLst>
          </p:cNvPr>
          <p:cNvCxnSpPr/>
          <p:nvPr userDrawn="1"/>
        </p:nvCxnSpPr>
        <p:spPr>
          <a:xfrm>
            <a:off x="8206260" y="3284985"/>
            <a:ext cx="22862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platzhalter 11">
            <a:extLst>
              <a:ext uri="{FF2B5EF4-FFF2-40B4-BE49-F238E27FC236}">
                <a16:creationId xmlns:a16="http://schemas.microsoft.com/office/drawing/2014/main" id="{81245971-AACF-CA13-B2F0-93B3290AA22D}"/>
              </a:ext>
            </a:extLst>
          </p:cNvPr>
          <p:cNvSpPr>
            <a:spLocks noGrp="1"/>
          </p:cNvSpPr>
          <p:nvPr>
            <p:ph type="body" sz="quarter" idx="17" hasCustomPrompt="1"/>
          </p:nvPr>
        </p:nvSpPr>
        <p:spPr>
          <a:xfrm>
            <a:off x="8208964" y="2651025"/>
            <a:ext cx="2283594" cy="695062"/>
          </a:xfrm>
        </p:spPr>
        <p:txBody>
          <a:bodyPr wrap="square">
            <a:spAutoFit/>
          </a:bodyPr>
          <a:lstStyle>
            <a:lvl1pPr algn="ctr">
              <a:defRPr sz="4200"/>
            </a:lvl1pPr>
          </a:lstStyle>
          <a:p>
            <a:pPr lvl="0"/>
            <a:r>
              <a:rPr lang="de-DE" dirty="0"/>
              <a:t>MM.JJJJ</a:t>
            </a:r>
          </a:p>
        </p:txBody>
      </p:sp>
      <p:sp>
        <p:nvSpPr>
          <p:cNvPr id="24" name="Textplatzhalter 13">
            <a:extLst>
              <a:ext uri="{FF2B5EF4-FFF2-40B4-BE49-F238E27FC236}">
                <a16:creationId xmlns:a16="http://schemas.microsoft.com/office/drawing/2014/main" id="{BBC345F2-9953-3FB5-4952-6A300C9E31F1}"/>
              </a:ext>
            </a:extLst>
          </p:cNvPr>
          <p:cNvSpPr>
            <a:spLocks noGrp="1"/>
          </p:cNvSpPr>
          <p:nvPr>
            <p:ph type="body" sz="quarter" idx="18"/>
          </p:nvPr>
        </p:nvSpPr>
        <p:spPr>
          <a:xfrm>
            <a:off x="8206831" y="3789364"/>
            <a:ext cx="2430462" cy="1655762"/>
          </a:xfrm>
        </p:spPr>
        <p:txBody>
          <a:bodyPr lIns="36000"/>
          <a:lstStyle>
            <a:lvl1pPr>
              <a:lnSpc>
                <a:spcPct val="105000"/>
              </a:lnSpc>
              <a:spcBef>
                <a:spcPts val="0"/>
              </a:spcBef>
              <a:defRPr sz="1500" b="1" spc="0"/>
            </a:lvl1pPr>
            <a:lvl2pPr marL="0" indent="0">
              <a:lnSpc>
                <a:spcPct val="105000"/>
              </a:lnSpc>
              <a:spcBef>
                <a:spcPts val="0"/>
              </a:spcBef>
              <a:buNone/>
              <a:defRPr sz="1500" spc="0"/>
            </a:lvl2pPr>
            <a:lvl3pPr marL="180975" indent="-180975">
              <a:lnSpc>
                <a:spcPct val="105000"/>
              </a:lnSpc>
              <a:spcBef>
                <a:spcPts val="400"/>
              </a:spcBef>
              <a:defRPr sz="1400" spc="0"/>
            </a:lvl3pPr>
            <a:lvl4pPr marL="361950" indent="-180975">
              <a:lnSpc>
                <a:spcPct val="105000"/>
              </a:lnSpc>
              <a:spcBef>
                <a:spcPts val="400"/>
              </a:spcBef>
              <a:defRPr sz="1200" spc="0"/>
            </a:lvl4pPr>
            <a:lvl5pPr marL="542925" indent="-180975">
              <a:lnSpc>
                <a:spcPct val="105000"/>
              </a:lnSpc>
              <a:spcBef>
                <a:spcPts val="400"/>
              </a:spcBef>
              <a:defRPr sz="1200" spc="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5" name="Gleichschenkliges Dreieck 14">
            <a:extLst>
              <a:ext uri="{FF2B5EF4-FFF2-40B4-BE49-F238E27FC236}">
                <a16:creationId xmlns:a16="http://schemas.microsoft.com/office/drawing/2014/main" id="{6D94FE71-2367-69CE-9F58-86BBA98F1603}"/>
              </a:ext>
            </a:extLst>
          </p:cNvPr>
          <p:cNvSpPr/>
          <p:nvPr userDrawn="1"/>
        </p:nvSpPr>
        <p:spPr>
          <a:xfrm rot="5400000">
            <a:off x="10936692" y="2759365"/>
            <a:ext cx="918997" cy="412650"/>
          </a:xfrm>
          <a:custGeom>
            <a:avLst/>
            <a:gdLst>
              <a:gd name="connsiteX0" fmla="*/ 0 w 922808"/>
              <a:gd name="connsiteY0" fmla="*/ 412650 h 412650"/>
              <a:gd name="connsiteX1" fmla="*/ 461404 w 922808"/>
              <a:gd name="connsiteY1" fmla="*/ 0 h 412650"/>
              <a:gd name="connsiteX2" fmla="*/ 922808 w 922808"/>
              <a:gd name="connsiteY2" fmla="*/ 412650 h 412650"/>
              <a:gd name="connsiteX3" fmla="*/ 0 w 922808"/>
              <a:gd name="connsiteY3" fmla="*/ 412650 h 412650"/>
              <a:gd name="connsiteX0" fmla="*/ 922808 w 1014248"/>
              <a:gd name="connsiteY0" fmla="*/ 412650 h 504090"/>
              <a:gd name="connsiteX1" fmla="*/ 0 w 1014248"/>
              <a:gd name="connsiteY1" fmla="*/ 412650 h 504090"/>
              <a:gd name="connsiteX2" fmla="*/ 461404 w 1014248"/>
              <a:gd name="connsiteY2" fmla="*/ 0 h 504090"/>
              <a:gd name="connsiteX3" fmla="*/ 1014248 w 1014248"/>
              <a:gd name="connsiteY3" fmla="*/ 504090 h 504090"/>
              <a:gd name="connsiteX0" fmla="*/ 922808 w 922808"/>
              <a:gd name="connsiteY0" fmla="*/ 412650 h 412650"/>
              <a:gd name="connsiteX1" fmla="*/ 0 w 922808"/>
              <a:gd name="connsiteY1" fmla="*/ 412650 h 412650"/>
              <a:gd name="connsiteX2" fmla="*/ 461404 w 922808"/>
              <a:gd name="connsiteY2" fmla="*/ 0 h 412650"/>
              <a:gd name="connsiteX3" fmla="*/ 907091 w 922808"/>
              <a:gd name="connsiteY3" fmla="*/ 404078 h 412650"/>
              <a:gd name="connsiteX0" fmla="*/ 0 w 907091"/>
              <a:gd name="connsiteY0" fmla="*/ 412650 h 412650"/>
              <a:gd name="connsiteX1" fmla="*/ 461404 w 907091"/>
              <a:gd name="connsiteY1" fmla="*/ 0 h 412650"/>
              <a:gd name="connsiteX2" fmla="*/ 907091 w 907091"/>
              <a:gd name="connsiteY2" fmla="*/ 404078 h 412650"/>
              <a:gd name="connsiteX0" fmla="*/ 0 w 918997"/>
              <a:gd name="connsiteY0" fmla="*/ 412650 h 412650"/>
              <a:gd name="connsiteX1" fmla="*/ 461404 w 918997"/>
              <a:gd name="connsiteY1" fmla="*/ 0 h 412650"/>
              <a:gd name="connsiteX2" fmla="*/ 918997 w 918997"/>
              <a:gd name="connsiteY2" fmla="*/ 408840 h 412650"/>
            </a:gdLst>
            <a:ahLst/>
            <a:cxnLst>
              <a:cxn ang="0">
                <a:pos x="connsiteX0" y="connsiteY0"/>
              </a:cxn>
              <a:cxn ang="0">
                <a:pos x="connsiteX1" y="connsiteY1"/>
              </a:cxn>
              <a:cxn ang="0">
                <a:pos x="connsiteX2" y="connsiteY2"/>
              </a:cxn>
            </a:cxnLst>
            <a:rect l="l" t="t" r="r" b="b"/>
            <a:pathLst>
              <a:path w="918997" h="412650">
                <a:moveTo>
                  <a:pt x="0" y="412650"/>
                </a:moveTo>
                <a:lnTo>
                  <a:pt x="461404" y="0"/>
                </a:lnTo>
                <a:lnTo>
                  <a:pt x="918997" y="408840"/>
                </a:lnTo>
              </a:path>
            </a:pathLst>
          </a:custGeom>
          <a:noFill/>
          <a:ln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Tree>
    <p:extLst>
      <p:ext uri="{BB962C8B-B14F-4D97-AF65-F5344CB8AC3E}">
        <p14:creationId xmlns:p14="http://schemas.microsoft.com/office/powerpoint/2010/main" val="397841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Fotos mit Untertitel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A99658-417B-0019-50C4-45F10D13997C}"/>
              </a:ext>
            </a:extLst>
          </p:cNvPr>
          <p:cNvSpPr>
            <a:spLocks noGrp="1"/>
          </p:cNvSpPr>
          <p:nvPr>
            <p:ph type="title"/>
          </p:nvPr>
        </p:nvSpPr>
        <p:spPr/>
        <p:txBody>
          <a:bodyPr/>
          <a:lstStyle/>
          <a:p>
            <a:r>
              <a:rPr lang="de-DE"/>
              <a:t>Mastertitelformat bearbeiten</a:t>
            </a:r>
          </a:p>
        </p:txBody>
      </p:sp>
      <p:sp>
        <p:nvSpPr>
          <p:cNvPr id="6" name="Datumsplatzhalter 5">
            <a:extLst>
              <a:ext uri="{FF2B5EF4-FFF2-40B4-BE49-F238E27FC236}">
                <a16:creationId xmlns:a16="http://schemas.microsoft.com/office/drawing/2014/main" id="{EDDA6BA5-64A7-15E7-4E13-8C41E8943330}"/>
              </a:ext>
            </a:extLst>
          </p:cNvPr>
          <p:cNvSpPr>
            <a:spLocks noGrp="1"/>
          </p:cNvSpPr>
          <p:nvPr>
            <p:ph type="dt" sz="half" idx="10"/>
          </p:nvPr>
        </p:nvSpPr>
        <p:spPr>
          <a:xfrm>
            <a:off x="550863" y="6497767"/>
            <a:ext cx="1152649" cy="153888"/>
          </a:xfrm>
          <a:prstGeom prst="rect">
            <a:avLst/>
          </a:prstGeom>
        </p:spPr>
        <p:txBody>
          <a:bodyPr/>
          <a:lstStyle/>
          <a:p>
            <a:fld id="{1A07BE2A-67B7-B84A-A49A-B00F602F09CF}" type="datetime1">
              <a:rPr lang="de-DE" smtClean="0"/>
              <a:t>26.11.25</a:t>
            </a:fld>
            <a:endParaRPr lang="de-DE" dirty="0"/>
          </a:p>
        </p:txBody>
      </p:sp>
      <p:sp>
        <p:nvSpPr>
          <p:cNvPr id="7" name="Fußzeilenplatzhalter 6">
            <a:extLst>
              <a:ext uri="{FF2B5EF4-FFF2-40B4-BE49-F238E27FC236}">
                <a16:creationId xmlns:a16="http://schemas.microsoft.com/office/drawing/2014/main" id="{5FB45197-1B70-BB7D-5524-C908DA121D6A}"/>
              </a:ext>
            </a:extLst>
          </p:cNvPr>
          <p:cNvSpPr>
            <a:spLocks noGrp="1"/>
          </p:cNvSpPr>
          <p:nvPr>
            <p:ph type="ftr" sz="quarter" idx="11"/>
          </p:nvPr>
        </p:nvSpPr>
        <p:spPr>
          <a:xfrm flipH="1">
            <a:off x="1991608" y="6497767"/>
            <a:ext cx="1944151" cy="153888"/>
          </a:xfrm>
          <a:prstGeom prst="rect">
            <a:avLst/>
          </a:prstGeom>
        </p:spPr>
        <p:txBody>
          <a:bodyPr/>
          <a:lstStyle/>
          <a:p>
            <a:r>
              <a:rPr lang="de-DE"/>
              <a:t>Name der Präsentation</a:t>
            </a:r>
            <a:endParaRPr lang="de-DE" dirty="0"/>
          </a:p>
        </p:txBody>
      </p:sp>
      <p:sp>
        <p:nvSpPr>
          <p:cNvPr id="8" name="Foliennummernplatzhalter 7">
            <a:extLst>
              <a:ext uri="{FF2B5EF4-FFF2-40B4-BE49-F238E27FC236}">
                <a16:creationId xmlns:a16="http://schemas.microsoft.com/office/drawing/2014/main" id="{DE634859-02FA-D91C-B33D-36E82F2EBF20}"/>
              </a:ext>
            </a:extLst>
          </p:cNvPr>
          <p:cNvSpPr>
            <a:spLocks noGrp="1"/>
          </p:cNvSpPr>
          <p:nvPr>
            <p:ph type="sldNum" sz="quarter" idx="12"/>
          </p:nvPr>
        </p:nvSpPr>
        <p:spPr/>
        <p:txBody>
          <a:bodyPr/>
          <a:lstStyle/>
          <a:p>
            <a:r>
              <a:rPr lang="de-DE"/>
              <a:t>Seite </a:t>
            </a:r>
            <a:fld id="{CE6CAF4D-DD0D-4F34-9F3A-F974D54A280A}" type="slidenum">
              <a:rPr lang="de-DE" smtClean="0"/>
              <a:pPr/>
              <a:t>‹Nr.›</a:t>
            </a:fld>
            <a:endParaRPr lang="de-DE" dirty="0"/>
          </a:p>
        </p:txBody>
      </p:sp>
      <p:sp>
        <p:nvSpPr>
          <p:cNvPr id="14" name="Textplatzhalter 13">
            <a:extLst>
              <a:ext uri="{FF2B5EF4-FFF2-40B4-BE49-F238E27FC236}">
                <a16:creationId xmlns:a16="http://schemas.microsoft.com/office/drawing/2014/main" id="{B208944F-F943-3931-71DB-CCBA8D7C4A83}"/>
              </a:ext>
            </a:extLst>
          </p:cNvPr>
          <p:cNvSpPr>
            <a:spLocks noGrp="1"/>
          </p:cNvSpPr>
          <p:nvPr>
            <p:ph type="body" sz="quarter" idx="14"/>
          </p:nvPr>
        </p:nvSpPr>
        <p:spPr>
          <a:xfrm>
            <a:off x="550863" y="4930309"/>
            <a:ext cx="2664817" cy="1018971"/>
          </a:xfrm>
        </p:spPr>
        <p:txBody>
          <a:bodyPr lIns="0"/>
          <a:lstStyle>
            <a:lvl1pPr>
              <a:lnSpc>
                <a:spcPct val="105000"/>
              </a:lnSpc>
              <a:spcBef>
                <a:spcPts val="0"/>
              </a:spcBef>
              <a:defRPr sz="1500" b="0" spc="0"/>
            </a:lvl1pPr>
            <a:lvl2pPr marL="0" indent="0">
              <a:lnSpc>
                <a:spcPct val="105000"/>
              </a:lnSpc>
              <a:spcBef>
                <a:spcPts val="0"/>
              </a:spcBef>
              <a:buNone/>
              <a:defRPr sz="1500" b="1" spc="0"/>
            </a:lvl2pPr>
            <a:lvl3pPr marL="180975" indent="-180975">
              <a:lnSpc>
                <a:spcPct val="105000"/>
              </a:lnSpc>
              <a:spcBef>
                <a:spcPts val="400"/>
              </a:spcBef>
              <a:defRPr sz="1400" spc="0"/>
            </a:lvl3pPr>
            <a:lvl4pPr marL="361950" indent="-180975">
              <a:lnSpc>
                <a:spcPct val="105000"/>
              </a:lnSpc>
              <a:spcBef>
                <a:spcPts val="400"/>
              </a:spcBef>
              <a:defRPr sz="1200" spc="0"/>
            </a:lvl4pPr>
            <a:lvl5pPr marL="542925" indent="-180975">
              <a:lnSpc>
                <a:spcPct val="105000"/>
              </a:lnSpc>
              <a:spcBef>
                <a:spcPts val="400"/>
              </a:spcBef>
              <a:defRPr sz="1200" spc="0"/>
            </a:lvl5pPr>
          </a:lstStyle>
          <a:p>
            <a:pPr lvl="0"/>
            <a:r>
              <a:rPr lang="de-DE"/>
              <a:t>Mastertextformat bearbeiten</a:t>
            </a:r>
          </a:p>
          <a:p>
            <a:pPr lvl="1"/>
            <a:r>
              <a:rPr lang="de-DE"/>
              <a:t>Zweite Ebene</a:t>
            </a:r>
          </a:p>
          <a:p>
            <a:pPr lvl="2"/>
            <a:r>
              <a:rPr lang="de-DE"/>
              <a:t>Dritte Ebene</a:t>
            </a:r>
          </a:p>
        </p:txBody>
      </p:sp>
      <p:sp>
        <p:nvSpPr>
          <p:cNvPr id="19" name="Textplatzhalter 13">
            <a:extLst>
              <a:ext uri="{FF2B5EF4-FFF2-40B4-BE49-F238E27FC236}">
                <a16:creationId xmlns:a16="http://schemas.microsoft.com/office/drawing/2014/main" id="{E7A000B1-92D1-63DA-6285-7AFF007F24A3}"/>
              </a:ext>
            </a:extLst>
          </p:cNvPr>
          <p:cNvSpPr>
            <a:spLocks noGrp="1"/>
          </p:cNvSpPr>
          <p:nvPr>
            <p:ph type="body" sz="quarter" idx="16"/>
          </p:nvPr>
        </p:nvSpPr>
        <p:spPr>
          <a:xfrm>
            <a:off x="4497276" y="4930309"/>
            <a:ext cx="2664817" cy="1018971"/>
          </a:xfrm>
        </p:spPr>
        <p:txBody>
          <a:bodyPr lIns="0"/>
          <a:lstStyle>
            <a:lvl1pPr>
              <a:lnSpc>
                <a:spcPct val="105000"/>
              </a:lnSpc>
              <a:spcBef>
                <a:spcPts val="0"/>
              </a:spcBef>
              <a:defRPr sz="1500" b="0" spc="0"/>
            </a:lvl1pPr>
            <a:lvl2pPr marL="0" indent="0">
              <a:lnSpc>
                <a:spcPct val="105000"/>
              </a:lnSpc>
              <a:spcBef>
                <a:spcPts val="0"/>
              </a:spcBef>
              <a:buNone/>
              <a:defRPr sz="1500" b="1" spc="0"/>
            </a:lvl2pPr>
            <a:lvl3pPr marL="180975" indent="-180975">
              <a:lnSpc>
                <a:spcPct val="105000"/>
              </a:lnSpc>
              <a:spcBef>
                <a:spcPts val="400"/>
              </a:spcBef>
              <a:defRPr sz="1400" spc="0"/>
            </a:lvl3pPr>
            <a:lvl4pPr marL="361950" indent="-180975">
              <a:lnSpc>
                <a:spcPct val="105000"/>
              </a:lnSpc>
              <a:spcBef>
                <a:spcPts val="400"/>
              </a:spcBef>
              <a:defRPr sz="1200" spc="0"/>
            </a:lvl4pPr>
            <a:lvl5pPr marL="542925" indent="-180975">
              <a:lnSpc>
                <a:spcPct val="105000"/>
              </a:lnSpc>
              <a:spcBef>
                <a:spcPts val="400"/>
              </a:spcBef>
              <a:defRPr sz="1200" spc="0"/>
            </a:lvl5pPr>
          </a:lstStyle>
          <a:p>
            <a:pPr lvl="0"/>
            <a:r>
              <a:rPr lang="de-DE"/>
              <a:t>Mastertextformat bearbeiten</a:t>
            </a:r>
          </a:p>
          <a:p>
            <a:pPr lvl="1"/>
            <a:r>
              <a:rPr lang="de-DE"/>
              <a:t>Zweite Ebene</a:t>
            </a:r>
          </a:p>
          <a:p>
            <a:pPr lvl="2"/>
            <a:r>
              <a:rPr lang="de-DE"/>
              <a:t>Dritte Ebene</a:t>
            </a:r>
          </a:p>
        </p:txBody>
      </p:sp>
      <p:sp>
        <p:nvSpPr>
          <p:cNvPr id="24" name="Textplatzhalter 13">
            <a:extLst>
              <a:ext uri="{FF2B5EF4-FFF2-40B4-BE49-F238E27FC236}">
                <a16:creationId xmlns:a16="http://schemas.microsoft.com/office/drawing/2014/main" id="{BBC345F2-9953-3FB5-4952-6A300C9E31F1}"/>
              </a:ext>
            </a:extLst>
          </p:cNvPr>
          <p:cNvSpPr>
            <a:spLocks noGrp="1"/>
          </p:cNvSpPr>
          <p:nvPr>
            <p:ph type="body" sz="quarter" idx="18"/>
          </p:nvPr>
        </p:nvSpPr>
        <p:spPr>
          <a:xfrm>
            <a:off x="8443689" y="4930310"/>
            <a:ext cx="2664817" cy="1018971"/>
          </a:xfrm>
        </p:spPr>
        <p:txBody>
          <a:bodyPr lIns="0"/>
          <a:lstStyle>
            <a:lvl1pPr>
              <a:lnSpc>
                <a:spcPct val="105000"/>
              </a:lnSpc>
              <a:spcBef>
                <a:spcPts val="0"/>
              </a:spcBef>
              <a:defRPr sz="1500" b="0" spc="0"/>
            </a:lvl1pPr>
            <a:lvl2pPr marL="0" indent="0">
              <a:lnSpc>
                <a:spcPct val="105000"/>
              </a:lnSpc>
              <a:spcBef>
                <a:spcPts val="0"/>
              </a:spcBef>
              <a:buNone/>
              <a:defRPr sz="1500" b="1" spc="0"/>
            </a:lvl2pPr>
            <a:lvl3pPr marL="180975" indent="-180975">
              <a:lnSpc>
                <a:spcPct val="105000"/>
              </a:lnSpc>
              <a:spcBef>
                <a:spcPts val="400"/>
              </a:spcBef>
              <a:defRPr sz="1400" spc="0"/>
            </a:lvl3pPr>
            <a:lvl4pPr marL="361950" indent="-180975">
              <a:lnSpc>
                <a:spcPct val="105000"/>
              </a:lnSpc>
              <a:spcBef>
                <a:spcPts val="400"/>
              </a:spcBef>
              <a:defRPr sz="1200" spc="0"/>
            </a:lvl4pPr>
            <a:lvl5pPr marL="542925" indent="-180975">
              <a:lnSpc>
                <a:spcPct val="105000"/>
              </a:lnSpc>
              <a:spcBef>
                <a:spcPts val="400"/>
              </a:spcBef>
              <a:defRPr sz="1200" spc="0"/>
            </a:lvl5pPr>
          </a:lstStyle>
          <a:p>
            <a:pPr lvl="0"/>
            <a:r>
              <a:rPr lang="de-DE"/>
              <a:t>Mastertextformat bearbeiten</a:t>
            </a:r>
          </a:p>
          <a:p>
            <a:pPr lvl="1"/>
            <a:r>
              <a:rPr lang="de-DE"/>
              <a:t>Zweite Ebene</a:t>
            </a:r>
          </a:p>
          <a:p>
            <a:pPr lvl="2"/>
            <a:r>
              <a:rPr lang="de-DE"/>
              <a:t>Dritte Ebene</a:t>
            </a:r>
          </a:p>
        </p:txBody>
      </p:sp>
      <p:sp>
        <p:nvSpPr>
          <p:cNvPr id="11" name="Bildplatzhalter 10">
            <a:extLst>
              <a:ext uri="{FF2B5EF4-FFF2-40B4-BE49-F238E27FC236}">
                <a16:creationId xmlns:a16="http://schemas.microsoft.com/office/drawing/2014/main" id="{9FE8DDEF-0AF2-0BEE-5F88-A01FE7D6D6F2}"/>
              </a:ext>
            </a:extLst>
          </p:cNvPr>
          <p:cNvSpPr>
            <a:spLocks noGrp="1"/>
          </p:cNvSpPr>
          <p:nvPr>
            <p:ph type="pic" sz="quarter" idx="19" hasCustomPrompt="1"/>
          </p:nvPr>
        </p:nvSpPr>
        <p:spPr>
          <a:xfrm>
            <a:off x="550863" y="2114550"/>
            <a:ext cx="2554287" cy="2554288"/>
          </a:xfrm>
          <a:solidFill>
            <a:schemeClr val="bg2"/>
          </a:solidFill>
        </p:spPr>
        <p:txBody>
          <a:bodyPr/>
          <a:lstStyle>
            <a:lvl1pPr>
              <a:defRPr/>
            </a:lvl1pPr>
          </a:lstStyle>
          <a:p>
            <a:r>
              <a:rPr lang="de-DE" dirty="0"/>
              <a:t>Bild einfügen</a:t>
            </a:r>
          </a:p>
        </p:txBody>
      </p:sp>
      <p:sp>
        <p:nvSpPr>
          <p:cNvPr id="13" name="Bildplatzhalter 10">
            <a:extLst>
              <a:ext uri="{FF2B5EF4-FFF2-40B4-BE49-F238E27FC236}">
                <a16:creationId xmlns:a16="http://schemas.microsoft.com/office/drawing/2014/main" id="{605A7ECC-EB1D-A114-B714-828002C9045D}"/>
              </a:ext>
            </a:extLst>
          </p:cNvPr>
          <p:cNvSpPr>
            <a:spLocks noGrp="1"/>
          </p:cNvSpPr>
          <p:nvPr>
            <p:ph type="pic" sz="quarter" idx="20" hasCustomPrompt="1"/>
          </p:nvPr>
        </p:nvSpPr>
        <p:spPr>
          <a:xfrm>
            <a:off x="8443689" y="2114550"/>
            <a:ext cx="2554287" cy="2554288"/>
          </a:xfrm>
          <a:solidFill>
            <a:schemeClr val="bg2"/>
          </a:solidFill>
        </p:spPr>
        <p:txBody>
          <a:bodyPr/>
          <a:lstStyle>
            <a:lvl1pPr>
              <a:defRPr/>
            </a:lvl1pPr>
          </a:lstStyle>
          <a:p>
            <a:r>
              <a:rPr lang="de-DE" dirty="0"/>
              <a:t>Bild einfügen</a:t>
            </a:r>
          </a:p>
        </p:txBody>
      </p:sp>
      <p:sp>
        <p:nvSpPr>
          <p:cNvPr id="26" name="Bildplatzhalter 10">
            <a:extLst>
              <a:ext uri="{FF2B5EF4-FFF2-40B4-BE49-F238E27FC236}">
                <a16:creationId xmlns:a16="http://schemas.microsoft.com/office/drawing/2014/main" id="{1232AB98-B664-1D6C-5AD6-63FEA9E23DE9}"/>
              </a:ext>
            </a:extLst>
          </p:cNvPr>
          <p:cNvSpPr>
            <a:spLocks noGrp="1"/>
          </p:cNvSpPr>
          <p:nvPr>
            <p:ph type="pic" sz="quarter" idx="21" hasCustomPrompt="1"/>
          </p:nvPr>
        </p:nvSpPr>
        <p:spPr>
          <a:xfrm>
            <a:off x="4497276" y="2114550"/>
            <a:ext cx="2554287" cy="2554288"/>
          </a:xfrm>
          <a:solidFill>
            <a:schemeClr val="bg2"/>
          </a:solidFill>
        </p:spPr>
        <p:txBody>
          <a:bodyPr/>
          <a:lstStyle>
            <a:lvl1pPr>
              <a:defRPr/>
            </a:lvl1pPr>
          </a:lstStyle>
          <a:p>
            <a:r>
              <a:rPr lang="de-DE" dirty="0"/>
              <a:t>Bild einfügen</a:t>
            </a:r>
          </a:p>
        </p:txBody>
      </p:sp>
    </p:spTree>
    <p:extLst>
      <p:ext uri="{BB962C8B-B14F-4D97-AF65-F5344CB8AC3E}">
        <p14:creationId xmlns:p14="http://schemas.microsoft.com/office/powerpoint/2010/main" val="4083660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5" name="Datumsplatzhalter 4">
            <a:extLst>
              <a:ext uri="{FF2B5EF4-FFF2-40B4-BE49-F238E27FC236}">
                <a16:creationId xmlns:a16="http://schemas.microsoft.com/office/drawing/2014/main" id="{B0086B20-F39E-7E6D-EC86-D4225614523F}"/>
              </a:ext>
            </a:extLst>
          </p:cNvPr>
          <p:cNvSpPr>
            <a:spLocks noGrp="1"/>
          </p:cNvSpPr>
          <p:nvPr>
            <p:ph type="dt" sz="half" idx="10"/>
          </p:nvPr>
        </p:nvSpPr>
        <p:spPr>
          <a:xfrm>
            <a:off x="550863" y="6497767"/>
            <a:ext cx="1152649" cy="153888"/>
          </a:xfrm>
          <a:prstGeom prst="rect">
            <a:avLst/>
          </a:prstGeom>
        </p:spPr>
        <p:txBody>
          <a:bodyPr/>
          <a:lstStyle/>
          <a:p>
            <a:fld id="{200FB165-0040-644A-952C-427142D3FF44}" type="datetime1">
              <a:rPr lang="de-DE" smtClean="0"/>
              <a:t>26.11.25</a:t>
            </a:fld>
            <a:endParaRPr lang="de-DE" dirty="0"/>
          </a:p>
        </p:txBody>
      </p:sp>
      <p:sp>
        <p:nvSpPr>
          <p:cNvPr id="6" name="Fußzeilenplatzhalter 5">
            <a:extLst>
              <a:ext uri="{FF2B5EF4-FFF2-40B4-BE49-F238E27FC236}">
                <a16:creationId xmlns:a16="http://schemas.microsoft.com/office/drawing/2014/main" id="{8EE203D3-3D30-6EF4-DA06-98AE094234C5}"/>
              </a:ext>
            </a:extLst>
          </p:cNvPr>
          <p:cNvSpPr>
            <a:spLocks noGrp="1"/>
          </p:cNvSpPr>
          <p:nvPr>
            <p:ph type="ftr" sz="quarter" idx="11"/>
          </p:nvPr>
        </p:nvSpPr>
        <p:spPr>
          <a:xfrm flipH="1">
            <a:off x="1991608" y="6497767"/>
            <a:ext cx="1944151" cy="153888"/>
          </a:xfrm>
          <a:prstGeom prst="rect">
            <a:avLst/>
          </a:prstGeom>
        </p:spPr>
        <p:txBody>
          <a:bodyPr/>
          <a:lstStyle/>
          <a:p>
            <a:r>
              <a:rPr lang="de-DE"/>
              <a:t>Name der Präsentation</a:t>
            </a:r>
            <a:endParaRPr lang="de-DE" dirty="0"/>
          </a:p>
        </p:txBody>
      </p:sp>
      <p:sp>
        <p:nvSpPr>
          <p:cNvPr id="7" name="Foliennummernplatzhalter 6">
            <a:extLst>
              <a:ext uri="{FF2B5EF4-FFF2-40B4-BE49-F238E27FC236}">
                <a16:creationId xmlns:a16="http://schemas.microsoft.com/office/drawing/2014/main" id="{C1055A28-B059-B54C-B250-CDCA3E442ECD}"/>
              </a:ext>
            </a:extLst>
          </p:cNvPr>
          <p:cNvSpPr>
            <a:spLocks noGrp="1"/>
          </p:cNvSpPr>
          <p:nvPr>
            <p:ph type="sldNum" sz="quarter" idx="12"/>
          </p:nvPr>
        </p:nvSpPr>
        <p:spPr/>
        <p:txBody>
          <a:bodyPr/>
          <a:lstStyle/>
          <a:p>
            <a:r>
              <a:rPr lang="de-DE"/>
              <a:t>Seite </a:t>
            </a:r>
            <a:fld id="{CE6CAF4D-DD0D-4F34-9F3A-F974D54A280A}" type="slidenum">
              <a:rPr lang="de-DE" smtClean="0"/>
              <a:pPr/>
              <a:t>‹Nr.›</a:t>
            </a:fld>
            <a:endParaRPr lang="de-DE" dirty="0"/>
          </a:p>
        </p:txBody>
      </p:sp>
      <p:sp>
        <p:nvSpPr>
          <p:cNvPr id="3" name="Bildplatzhalter 2">
            <a:extLst>
              <a:ext uri="{FF2B5EF4-FFF2-40B4-BE49-F238E27FC236}">
                <a16:creationId xmlns:a16="http://schemas.microsoft.com/office/drawing/2014/main" id="{615951CF-9B89-E80B-9083-7BB6D7B66A12}"/>
              </a:ext>
            </a:extLst>
          </p:cNvPr>
          <p:cNvSpPr>
            <a:spLocks noGrp="1"/>
          </p:cNvSpPr>
          <p:nvPr>
            <p:ph type="pic" sz="quarter" idx="13" hasCustomPrompt="1"/>
          </p:nvPr>
        </p:nvSpPr>
        <p:spPr>
          <a:xfrm>
            <a:off x="0" y="0"/>
            <a:ext cx="12192000" cy="6308725"/>
          </a:xfrm>
          <a:solidFill>
            <a:schemeClr val="bg2"/>
          </a:solidFill>
        </p:spPr>
        <p:txBody>
          <a:bodyPr/>
          <a:lstStyle>
            <a:lvl1pPr>
              <a:defRPr/>
            </a:lvl1pPr>
          </a:lstStyle>
          <a:p>
            <a:r>
              <a:rPr lang="de-DE" dirty="0"/>
              <a:t>Bild einfügen</a:t>
            </a:r>
          </a:p>
        </p:txBody>
      </p:sp>
    </p:spTree>
    <p:extLst>
      <p:ext uri="{BB962C8B-B14F-4D97-AF65-F5344CB8AC3E}">
        <p14:creationId xmlns:p14="http://schemas.microsoft.com/office/powerpoint/2010/main" val="2295745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a:extLst>
              <a:ext uri="{FF2B5EF4-FFF2-40B4-BE49-F238E27FC236}">
                <a16:creationId xmlns:a16="http://schemas.microsoft.com/office/drawing/2014/main" id="{B0086B20-F39E-7E6D-EC86-D4225614523F}"/>
              </a:ext>
            </a:extLst>
          </p:cNvPr>
          <p:cNvSpPr>
            <a:spLocks noGrp="1"/>
          </p:cNvSpPr>
          <p:nvPr>
            <p:ph type="dt" sz="half" idx="10"/>
          </p:nvPr>
        </p:nvSpPr>
        <p:spPr>
          <a:xfrm>
            <a:off x="550863" y="6497767"/>
            <a:ext cx="1152649" cy="153888"/>
          </a:xfrm>
          <a:prstGeom prst="rect">
            <a:avLst/>
          </a:prstGeom>
        </p:spPr>
        <p:txBody>
          <a:bodyPr/>
          <a:lstStyle/>
          <a:p>
            <a:fld id="{5706784A-987E-C645-8963-0A263E344B67}" type="datetime1">
              <a:rPr lang="de-DE" smtClean="0"/>
              <a:t>26.11.25</a:t>
            </a:fld>
            <a:endParaRPr lang="de-DE" dirty="0"/>
          </a:p>
        </p:txBody>
      </p:sp>
      <p:sp>
        <p:nvSpPr>
          <p:cNvPr id="6" name="Fußzeilenplatzhalter 5">
            <a:extLst>
              <a:ext uri="{FF2B5EF4-FFF2-40B4-BE49-F238E27FC236}">
                <a16:creationId xmlns:a16="http://schemas.microsoft.com/office/drawing/2014/main" id="{8EE203D3-3D30-6EF4-DA06-98AE094234C5}"/>
              </a:ext>
            </a:extLst>
          </p:cNvPr>
          <p:cNvSpPr>
            <a:spLocks noGrp="1"/>
          </p:cNvSpPr>
          <p:nvPr>
            <p:ph type="ftr" sz="quarter" idx="11"/>
          </p:nvPr>
        </p:nvSpPr>
        <p:spPr>
          <a:xfrm flipH="1">
            <a:off x="1991608" y="6497767"/>
            <a:ext cx="1944151" cy="153888"/>
          </a:xfrm>
          <a:prstGeom prst="rect">
            <a:avLst/>
          </a:prstGeom>
        </p:spPr>
        <p:txBody>
          <a:bodyPr/>
          <a:lstStyle/>
          <a:p>
            <a:r>
              <a:rPr lang="de-DE"/>
              <a:t>Name der Präsentation</a:t>
            </a:r>
            <a:endParaRPr lang="de-DE" dirty="0"/>
          </a:p>
        </p:txBody>
      </p:sp>
      <p:sp>
        <p:nvSpPr>
          <p:cNvPr id="7" name="Foliennummernplatzhalter 6">
            <a:extLst>
              <a:ext uri="{FF2B5EF4-FFF2-40B4-BE49-F238E27FC236}">
                <a16:creationId xmlns:a16="http://schemas.microsoft.com/office/drawing/2014/main" id="{C1055A28-B059-B54C-B250-CDCA3E442ECD}"/>
              </a:ext>
            </a:extLst>
          </p:cNvPr>
          <p:cNvSpPr>
            <a:spLocks noGrp="1"/>
          </p:cNvSpPr>
          <p:nvPr>
            <p:ph type="sldNum" sz="quarter" idx="12"/>
          </p:nvPr>
        </p:nvSpPr>
        <p:spPr/>
        <p:txBody>
          <a:bodyPr/>
          <a:lstStyle/>
          <a:p>
            <a:r>
              <a:rPr lang="de-DE"/>
              <a:t>Seite </a:t>
            </a:r>
            <a:fld id="{CE6CAF4D-DD0D-4F34-9F3A-F974D54A280A}" type="slidenum">
              <a:rPr lang="de-DE" smtClean="0"/>
              <a:pPr/>
              <a:t>‹Nr.›</a:t>
            </a:fld>
            <a:endParaRPr lang="de-DE" dirty="0"/>
          </a:p>
        </p:txBody>
      </p:sp>
    </p:spTree>
    <p:extLst>
      <p:ext uri="{BB962C8B-B14F-4D97-AF65-F5344CB8AC3E}">
        <p14:creationId xmlns:p14="http://schemas.microsoft.com/office/powerpoint/2010/main" val="3805823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accent1"/>
        </a:solidFill>
        <a:effectLst/>
      </p:bgPr>
    </p:bg>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C7EC52D-FD58-BAA1-CC77-4DABCFD0107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970" t="18539" r="4080" b="18539"/>
          <a:stretch/>
        </p:blipFill>
        <p:spPr>
          <a:xfrm>
            <a:off x="-1" y="0"/>
            <a:ext cx="12192001" cy="6857999"/>
          </a:xfrm>
          <a:prstGeom prst="rect">
            <a:avLst/>
          </a:prstGeom>
        </p:spPr>
      </p:pic>
      <p:sp>
        <p:nvSpPr>
          <p:cNvPr id="2" name="Titel 1">
            <a:extLst>
              <a:ext uri="{FF2B5EF4-FFF2-40B4-BE49-F238E27FC236}">
                <a16:creationId xmlns:a16="http://schemas.microsoft.com/office/drawing/2014/main" id="{F11D9FC4-D11E-DD53-D8D5-8CA1E7DF6B0E}"/>
              </a:ext>
            </a:extLst>
          </p:cNvPr>
          <p:cNvSpPr>
            <a:spLocks noGrp="1"/>
          </p:cNvSpPr>
          <p:nvPr>
            <p:ph type="title" hasCustomPrompt="1"/>
          </p:nvPr>
        </p:nvSpPr>
        <p:spPr>
          <a:xfrm>
            <a:off x="524247" y="1772816"/>
            <a:ext cx="10796587" cy="4104456"/>
          </a:xfrm>
        </p:spPr>
        <p:txBody>
          <a:bodyPr anchor="t"/>
          <a:lstStyle>
            <a:lvl1pPr>
              <a:defRPr sz="8300" spc="0">
                <a:latin typeface="+mn-lt"/>
              </a:defRPr>
            </a:lvl1pPr>
          </a:lstStyle>
          <a:p>
            <a:r>
              <a:rPr lang="de-DE" dirty="0"/>
              <a:t>Kapiteltitel bearbeiten</a:t>
            </a:r>
          </a:p>
        </p:txBody>
      </p:sp>
      <p:sp>
        <p:nvSpPr>
          <p:cNvPr id="3" name="Textplatzhalter 2">
            <a:extLst>
              <a:ext uri="{FF2B5EF4-FFF2-40B4-BE49-F238E27FC236}">
                <a16:creationId xmlns:a16="http://schemas.microsoft.com/office/drawing/2014/main" id="{5CFCE76C-01FE-6EA0-1DC7-31A31E1CEFB2}"/>
              </a:ext>
            </a:extLst>
          </p:cNvPr>
          <p:cNvSpPr>
            <a:spLocks noGrp="1"/>
          </p:cNvSpPr>
          <p:nvPr>
            <p:ph type="body" idx="1" hasCustomPrompt="1"/>
          </p:nvPr>
        </p:nvSpPr>
        <p:spPr>
          <a:xfrm>
            <a:off x="524247" y="442764"/>
            <a:ext cx="2095798" cy="1287809"/>
          </a:xfrm>
        </p:spPr>
        <p:txBody>
          <a:bodyPr anchor="t"/>
          <a:lstStyle>
            <a:lvl1pPr marL="0" indent="0">
              <a:buNone/>
              <a:defRPr lang="de-DE" sz="8300" kern="1200" spc="30" baseline="0" dirty="0">
                <a:solidFill>
                  <a:schemeClr val="tx1"/>
                </a:solidFill>
                <a:latin typeface="+mn-lt"/>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1.</a:t>
            </a:r>
          </a:p>
        </p:txBody>
      </p:sp>
      <p:pic>
        <p:nvPicPr>
          <p:cNvPr id="12" name="Grafik 11">
            <a:extLst>
              <a:ext uri="{FF2B5EF4-FFF2-40B4-BE49-F238E27FC236}">
                <a16:creationId xmlns:a16="http://schemas.microsoft.com/office/drawing/2014/main" id="{2A27783B-17BA-CE79-0854-F1112B88B02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251183" y="620713"/>
            <a:ext cx="371475" cy="380999"/>
          </a:xfrm>
          <a:prstGeom prst="rect">
            <a:avLst/>
          </a:prstGeom>
        </p:spPr>
      </p:pic>
    </p:spTree>
    <p:extLst>
      <p:ext uri="{BB962C8B-B14F-4D97-AF65-F5344CB8AC3E}">
        <p14:creationId xmlns:p14="http://schemas.microsoft.com/office/powerpoint/2010/main" val="2689714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Zitat Taubenblau Foto links">
    <p:bg>
      <p:bgPr>
        <a:solidFill>
          <a:schemeClr val="accent1"/>
        </a:solidFill>
        <a:effectLst/>
      </p:bgPr>
    </p:b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76EB7D7E-DB07-6D37-394C-4E8676602D08}"/>
              </a:ext>
            </a:extLst>
          </p:cNvPr>
          <p:cNvSpPr>
            <a:spLocks noGrp="1"/>
          </p:cNvSpPr>
          <p:nvPr>
            <p:ph type="body" sz="quarter" idx="10" hasCustomPrompt="1"/>
          </p:nvPr>
        </p:nvSpPr>
        <p:spPr>
          <a:xfrm>
            <a:off x="3863752" y="1158240"/>
            <a:ext cx="6554539" cy="4723448"/>
          </a:xfrm>
        </p:spPr>
        <p:txBody>
          <a:bodyPr/>
          <a:lstStyle>
            <a:lvl1pPr>
              <a:lnSpc>
                <a:spcPct val="118000"/>
              </a:lnSpc>
              <a:spcBef>
                <a:spcPts val="0"/>
              </a:spcBef>
              <a:defRPr sz="3000" i="1" baseline="0"/>
            </a:lvl1pPr>
            <a:lvl2pPr marL="0" indent="0">
              <a:buNone/>
              <a:defRPr/>
            </a:lvl2pPr>
          </a:lstStyle>
          <a:p>
            <a:pPr lvl="0"/>
            <a:r>
              <a:rPr lang="de-DE" dirty="0"/>
              <a:t>Zitat einfügen</a:t>
            </a:r>
          </a:p>
        </p:txBody>
      </p:sp>
      <p:sp>
        <p:nvSpPr>
          <p:cNvPr id="11" name="Textplatzhalter 10">
            <a:extLst>
              <a:ext uri="{FF2B5EF4-FFF2-40B4-BE49-F238E27FC236}">
                <a16:creationId xmlns:a16="http://schemas.microsoft.com/office/drawing/2014/main" id="{67AB098B-D5E7-308C-6742-03957CB71709}"/>
              </a:ext>
            </a:extLst>
          </p:cNvPr>
          <p:cNvSpPr>
            <a:spLocks noGrp="1"/>
          </p:cNvSpPr>
          <p:nvPr>
            <p:ph type="body" sz="quarter" idx="11" hasCustomPrompt="1"/>
          </p:nvPr>
        </p:nvSpPr>
        <p:spPr>
          <a:xfrm>
            <a:off x="5159896" y="6290269"/>
            <a:ext cx="5258395" cy="360041"/>
          </a:xfrm>
        </p:spPr>
        <p:txBody>
          <a:bodyPr/>
          <a:lstStyle>
            <a:lvl1pPr algn="r">
              <a:lnSpc>
                <a:spcPct val="100000"/>
              </a:lnSpc>
              <a:defRPr sz="1600" i="1"/>
            </a:lvl1pPr>
            <a:lvl2pPr marL="0" indent="0">
              <a:buNone/>
              <a:defRPr sz="1400"/>
            </a:lvl2pPr>
            <a:lvl3pPr>
              <a:defRPr sz="1200"/>
            </a:lvl3pPr>
            <a:lvl4pPr>
              <a:defRPr sz="1100"/>
            </a:lvl4pPr>
            <a:lvl5pPr>
              <a:defRPr sz="1100"/>
            </a:lvl5pPr>
          </a:lstStyle>
          <a:p>
            <a:pPr lvl="0"/>
            <a:r>
              <a:rPr lang="de-DE" dirty="0"/>
              <a:t>Zitatgeber einfügen</a:t>
            </a:r>
          </a:p>
        </p:txBody>
      </p:sp>
      <p:pic>
        <p:nvPicPr>
          <p:cNvPr id="15" name="Grafik 14">
            <a:extLst>
              <a:ext uri="{FF2B5EF4-FFF2-40B4-BE49-F238E27FC236}">
                <a16:creationId xmlns:a16="http://schemas.microsoft.com/office/drawing/2014/main" id="{6041B86E-700D-0C11-9776-9AD21407D4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63" y="5173664"/>
            <a:ext cx="1800721" cy="1297294"/>
          </a:xfrm>
          <a:prstGeom prst="rect">
            <a:avLst/>
          </a:prstGeom>
        </p:spPr>
      </p:pic>
      <p:sp>
        <p:nvSpPr>
          <p:cNvPr id="5" name="Bildplatzhalter 4">
            <a:extLst>
              <a:ext uri="{FF2B5EF4-FFF2-40B4-BE49-F238E27FC236}">
                <a16:creationId xmlns:a16="http://schemas.microsoft.com/office/drawing/2014/main" id="{8238FC25-2FF9-E698-E3F7-C5A314E1FECA}"/>
              </a:ext>
            </a:extLst>
          </p:cNvPr>
          <p:cNvSpPr>
            <a:spLocks noGrp="1"/>
          </p:cNvSpPr>
          <p:nvPr>
            <p:ph type="pic" sz="quarter" idx="12"/>
          </p:nvPr>
        </p:nvSpPr>
        <p:spPr>
          <a:xfrm>
            <a:off x="629728" y="1250831"/>
            <a:ext cx="2544793" cy="2536166"/>
          </a:xfrm>
        </p:spPr>
        <p:txBody>
          <a:bodyPr/>
          <a:lstStyle/>
          <a:p>
            <a:r>
              <a:rPr lang="de-DE"/>
              <a:t>Bild durch Klicken auf Symbol hinzufügen</a:t>
            </a:r>
          </a:p>
        </p:txBody>
      </p:sp>
      <p:pic>
        <p:nvPicPr>
          <p:cNvPr id="3" name="Grafik 2">
            <a:extLst>
              <a:ext uri="{FF2B5EF4-FFF2-40B4-BE49-F238E27FC236}">
                <a16:creationId xmlns:a16="http://schemas.microsoft.com/office/drawing/2014/main" id="{230A14F8-5D39-4330-A45A-FBE8A31510C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251183" y="620713"/>
            <a:ext cx="371475" cy="380999"/>
          </a:xfrm>
          <a:prstGeom prst="rect">
            <a:avLst/>
          </a:prstGeom>
        </p:spPr>
      </p:pic>
    </p:spTree>
    <p:extLst>
      <p:ext uri="{BB962C8B-B14F-4D97-AF65-F5344CB8AC3E}">
        <p14:creationId xmlns:p14="http://schemas.microsoft.com/office/powerpoint/2010/main" val="2160583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hell">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D2F1EDB-9EFB-82D4-3FFE-141819122D6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783" t="20105" r="7121" b="18211"/>
          <a:stretch/>
        </p:blipFill>
        <p:spPr>
          <a:xfrm>
            <a:off x="-1" y="1"/>
            <a:ext cx="12192001" cy="6858000"/>
          </a:xfrm>
          <a:prstGeom prst="rect">
            <a:avLst/>
          </a:prstGeom>
        </p:spPr>
      </p:pic>
      <p:sp>
        <p:nvSpPr>
          <p:cNvPr id="2" name="Titel 1">
            <a:extLst>
              <a:ext uri="{FF2B5EF4-FFF2-40B4-BE49-F238E27FC236}">
                <a16:creationId xmlns:a16="http://schemas.microsoft.com/office/drawing/2014/main" id="{641F2805-583F-76ED-5850-F187B1253D1E}"/>
              </a:ext>
            </a:extLst>
          </p:cNvPr>
          <p:cNvSpPr>
            <a:spLocks noGrp="1"/>
          </p:cNvSpPr>
          <p:nvPr>
            <p:ph type="ctrTitle"/>
          </p:nvPr>
        </p:nvSpPr>
        <p:spPr>
          <a:xfrm>
            <a:off x="1343472" y="1844824"/>
            <a:ext cx="7992888" cy="2448271"/>
          </a:xfrm>
        </p:spPr>
        <p:txBody>
          <a:bodyPr anchor="b"/>
          <a:lstStyle>
            <a:lvl1pPr algn="l">
              <a:defRPr sz="5000" spc="0" baseline="0">
                <a:latin typeface="+mn-lt"/>
              </a:defRPr>
            </a:lvl1pPr>
          </a:lstStyle>
          <a:p>
            <a:r>
              <a:rPr lang="de-DE" dirty="0"/>
              <a:t>Mastertitelformat bearbeiten</a:t>
            </a:r>
          </a:p>
        </p:txBody>
      </p:sp>
      <p:sp>
        <p:nvSpPr>
          <p:cNvPr id="3" name="Untertitel 2">
            <a:extLst>
              <a:ext uri="{FF2B5EF4-FFF2-40B4-BE49-F238E27FC236}">
                <a16:creationId xmlns:a16="http://schemas.microsoft.com/office/drawing/2014/main" id="{4BEE8ADC-4450-6C7B-A47D-123D8945D887}"/>
              </a:ext>
            </a:extLst>
          </p:cNvPr>
          <p:cNvSpPr>
            <a:spLocks noGrp="1"/>
          </p:cNvSpPr>
          <p:nvPr>
            <p:ph type="subTitle" idx="1"/>
          </p:nvPr>
        </p:nvSpPr>
        <p:spPr>
          <a:xfrm>
            <a:off x="1343472" y="4653136"/>
            <a:ext cx="7992888" cy="532656"/>
          </a:xfrm>
        </p:spPr>
        <p:txBody>
          <a:bodyPr/>
          <a:lstStyle>
            <a:lvl1pPr marL="0" indent="0" algn="l">
              <a:lnSpc>
                <a:spcPct val="100000"/>
              </a:lnSpc>
              <a:buNone/>
              <a:defRPr sz="3200" spc="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4" name="Grafik 13">
            <a:extLst>
              <a:ext uri="{FF2B5EF4-FFF2-40B4-BE49-F238E27FC236}">
                <a16:creationId xmlns:a16="http://schemas.microsoft.com/office/drawing/2014/main" id="{72F077F0-30BC-07CD-E59B-8923D8AE98D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40923" y="5958910"/>
            <a:ext cx="1636417" cy="367735"/>
          </a:xfrm>
          <a:prstGeom prst="rect">
            <a:avLst/>
          </a:prstGeom>
        </p:spPr>
      </p:pic>
      <p:pic>
        <p:nvPicPr>
          <p:cNvPr id="16" name="Grafik 15">
            <a:extLst>
              <a:ext uri="{FF2B5EF4-FFF2-40B4-BE49-F238E27FC236}">
                <a16:creationId xmlns:a16="http://schemas.microsoft.com/office/drawing/2014/main" id="{21E277DD-D1B4-14E1-F392-6E6244ECA30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91492" y="5664540"/>
            <a:ext cx="1267081" cy="900295"/>
          </a:xfrm>
          <a:prstGeom prst="rect">
            <a:avLst/>
          </a:prstGeom>
        </p:spPr>
      </p:pic>
      <p:pic>
        <p:nvPicPr>
          <p:cNvPr id="8" name="Grafik 7">
            <a:extLst>
              <a:ext uri="{FF2B5EF4-FFF2-40B4-BE49-F238E27FC236}">
                <a16:creationId xmlns:a16="http://schemas.microsoft.com/office/drawing/2014/main" id="{B4DFCE6F-7BB9-2601-0C08-48A1AE29ADE5}"/>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32337" y="567550"/>
            <a:ext cx="3851992" cy="617495"/>
          </a:xfrm>
          <a:prstGeom prst="rect">
            <a:avLst/>
          </a:prstGeom>
        </p:spPr>
      </p:pic>
    </p:spTree>
    <p:extLst>
      <p:ext uri="{BB962C8B-B14F-4D97-AF65-F5344CB8AC3E}">
        <p14:creationId xmlns:p14="http://schemas.microsoft.com/office/powerpoint/2010/main" val="31368230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Zitat Taubenblau">
    <p:bg>
      <p:bgPr>
        <a:solidFill>
          <a:schemeClr val="accent1"/>
        </a:solidFill>
        <a:effectLst/>
      </p:bgPr>
    </p:b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76EB7D7E-DB07-6D37-394C-4E8676602D08}"/>
              </a:ext>
            </a:extLst>
          </p:cNvPr>
          <p:cNvSpPr>
            <a:spLocks noGrp="1"/>
          </p:cNvSpPr>
          <p:nvPr>
            <p:ph type="body" sz="quarter" idx="10" hasCustomPrompt="1"/>
          </p:nvPr>
        </p:nvSpPr>
        <p:spPr>
          <a:xfrm>
            <a:off x="2712566" y="1268760"/>
            <a:ext cx="7705725" cy="4612928"/>
          </a:xfrm>
        </p:spPr>
        <p:txBody>
          <a:bodyPr/>
          <a:lstStyle>
            <a:lvl1pPr>
              <a:lnSpc>
                <a:spcPct val="93000"/>
              </a:lnSpc>
              <a:spcBef>
                <a:spcPts val="0"/>
              </a:spcBef>
              <a:defRPr sz="3800" i="1" baseline="0"/>
            </a:lvl1pPr>
            <a:lvl2pPr marL="0" indent="0">
              <a:buNone/>
              <a:defRPr/>
            </a:lvl2pPr>
          </a:lstStyle>
          <a:p>
            <a:pPr lvl="0"/>
            <a:r>
              <a:rPr lang="de-DE" dirty="0"/>
              <a:t>Zitat einfügen</a:t>
            </a:r>
          </a:p>
        </p:txBody>
      </p:sp>
      <p:sp>
        <p:nvSpPr>
          <p:cNvPr id="11" name="Textplatzhalter 10">
            <a:extLst>
              <a:ext uri="{FF2B5EF4-FFF2-40B4-BE49-F238E27FC236}">
                <a16:creationId xmlns:a16="http://schemas.microsoft.com/office/drawing/2014/main" id="{67AB098B-D5E7-308C-6742-03957CB71709}"/>
              </a:ext>
            </a:extLst>
          </p:cNvPr>
          <p:cNvSpPr>
            <a:spLocks noGrp="1"/>
          </p:cNvSpPr>
          <p:nvPr>
            <p:ph type="body" sz="quarter" idx="11" hasCustomPrompt="1"/>
          </p:nvPr>
        </p:nvSpPr>
        <p:spPr>
          <a:xfrm>
            <a:off x="5159896" y="6290269"/>
            <a:ext cx="5258395" cy="360041"/>
          </a:xfrm>
        </p:spPr>
        <p:txBody>
          <a:bodyPr/>
          <a:lstStyle>
            <a:lvl1pPr algn="r">
              <a:lnSpc>
                <a:spcPct val="100000"/>
              </a:lnSpc>
              <a:defRPr sz="1600" i="1"/>
            </a:lvl1pPr>
            <a:lvl2pPr marL="0" indent="0">
              <a:buNone/>
              <a:defRPr sz="1400"/>
            </a:lvl2pPr>
            <a:lvl3pPr>
              <a:defRPr sz="1200"/>
            </a:lvl3pPr>
            <a:lvl4pPr>
              <a:defRPr sz="1100"/>
            </a:lvl4pPr>
            <a:lvl5pPr>
              <a:defRPr sz="1100"/>
            </a:lvl5pPr>
          </a:lstStyle>
          <a:p>
            <a:pPr lvl="0"/>
            <a:r>
              <a:rPr lang="de-DE" dirty="0"/>
              <a:t>Zitatgeber einfügen</a:t>
            </a:r>
          </a:p>
        </p:txBody>
      </p:sp>
      <p:pic>
        <p:nvPicPr>
          <p:cNvPr id="15" name="Grafik 14">
            <a:extLst>
              <a:ext uri="{FF2B5EF4-FFF2-40B4-BE49-F238E27FC236}">
                <a16:creationId xmlns:a16="http://schemas.microsoft.com/office/drawing/2014/main" id="{6041B86E-700D-0C11-9776-9AD21407D4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63" y="5173664"/>
            <a:ext cx="1800721" cy="1297294"/>
          </a:xfrm>
          <a:prstGeom prst="rect">
            <a:avLst/>
          </a:prstGeom>
        </p:spPr>
      </p:pic>
      <p:pic>
        <p:nvPicPr>
          <p:cNvPr id="3" name="Grafik 2">
            <a:extLst>
              <a:ext uri="{FF2B5EF4-FFF2-40B4-BE49-F238E27FC236}">
                <a16:creationId xmlns:a16="http://schemas.microsoft.com/office/drawing/2014/main" id="{8A9F3CFE-2712-8483-099F-C7185E27CBD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251183" y="620713"/>
            <a:ext cx="371475" cy="380999"/>
          </a:xfrm>
          <a:prstGeom prst="rect">
            <a:avLst/>
          </a:prstGeom>
        </p:spPr>
      </p:pic>
    </p:spTree>
    <p:extLst>
      <p:ext uri="{BB962C8B-B14F-4D97-AF65-F5344CB8AC3E}">
        <p14:creationId xmlns:p14="http://schemas.microsoft.com/office/powerpoint/2010/main" val="272448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Zitat Mauve">
    <p:bg>
      <p:bgPr>
        <a:solidFill>
          <a:schemeClr val="accent3"/>
        </a:solidFill>
        <a:effectLst/>
      </p:bgPr>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2A27783B-17BA-CE79-0854-F1112B88B0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52299" y="625476"/>
            <a:ext cx="371475" cy="381000"/>
          </a:xfrm>
          <a:prstGeom prst="rect">
            <a:avLst/>
          </a:prstGeom>
        </p:spPr>
      </p:pic>
      <p:sp>
        <p:nvSpPr>
          <p:cNvPr id="7" name="Textplatzhalter 6">
            <a:extLst>
              <a:ext uri="{FF2B5EF4-FFF2-40B4-BE49-F238E27FC236}">
                <a16:creationId xmlns:a16="http://schemas.microsoft.com/office/drawing/2014/main" id="{76EB7D7E-DB07-6D37-394C-4E8676602D08}"/>
              </a:ext>
            </a:extLst>
          </p:cNvPr>
          <p:cNvSpPr>
            <a:spLocks noGrp="1"/>
          </p:cNvSpPr>
          <p:nvPr>
            <p:ph type="body" sz="quarter" idx="10" hasCustomPrompt="1"/>
          </p:nvPr>
        </p:nvSpPr>
        <p:spPr>
          <a:xfrm>
            <a:off x="2712566" y="1268760"/>
            <a:ext cx="7705725" cy="4612928"/>
          </a:xfrm>
        </p:spPr>
        <p:txBody>
          <a:bodyPr/>
          <a:lstStyle>
            <a:lvl1pPr>
              <a:lnSpc>
                <a:spcPct val="93000"/>
              </a:lnSpc>
              <a:spcBef>
                <a:spcPts val="0"/>
              </a:spcBef>
              <a:defRPr sz="3800" i="1" baseline="0"/>
            </a:lvl1pPr>
            <a:lvl2pPr marL="0" indent="0">
              <a:buNone/>
              <a:defRPr/>
            </a:lvl2pPr>
          </a:lstStyle>
          <a:p>
            <a:pPr lvl="0"/>
            <a:r>
              <a:rPr lang="de-DE" dirty="0"/>
              <a:t>Zitat einfügen</a:t>
            </a:r>
          </a:p>
        </p:txBody>
      </p:sp>
      <p:sp>
        <p:nvSpPr>
          <p:cNvPr id="11" name="Textplatzhalter 10">
            <a:extLst>
              <a:ext uri="{FF2B5EF4-FFF2-40B4-BE49-F238E27FC236}">
                <a16:creationId xmlns:a16="http://schemas.microsoft.com/office/drawing/2014/main" id="{67AB098B-D5E7-308C-6742-03957CB71709}"/>
              </a:ext>
            </a:extLst>
          </p:cNvPr>
          <p:cNvSpPr>
            <a:spLocks noGrp="1"/>
          </p:cNvSpPr>
          <p:nvPr>
            <p:ph type="body" sz="quarter" idx="11" hasCustomPrompt="1"/>
          </p:nvPr>
        </p:nvSpPr>
        <p:spPr>
          <a:xfrm>
            <a:off x="5159896" y="6290269"/>
            <a:ext cx="5258395" cy="360041"/>
          </a:xfrm>
        </p:spPr>
        <p:txBody>
          <a:bodyPr/>
          <a:lstStyle>
            <a:lvl1pPr algn="r">
              <a:lnSpc>
                <a:spcPct val="100000"/>
              </a:lnSpc>
              <a:defRPr sz="1600" i="1"/>
            </a:lvl1pPr>
            <a:lvl2pPr marL="0" indent="0">
              <a:buNone/>
              <a:defRPr sz="1400"/>
            </a:lvl2pPr>
            <a:lvl3pPr>
              <a:defRPr sz="1200"/>
            </a:lvl3pPr>
            <a:lvl4pPr>
              <a:defRPr sz="1100"/>
            </a:lvl4pPr>
            <a:lvl5pPr>
              <a:defRPr sz="1100"/>
            </a:lvl5pPr>
          </a:lstStyle>
          <a:p>
            <a:pPr lvl="0"/>
            <a:r>
              <a:rPr lang="de-DE" dirty="0"/>
              <a:t>Zitatgeber einfügen</a:t>
            </a:r>
          </a:p>
        </p:txBody>
      </p:sp>
      <p:pic>
        <p:nvPicPr>
          <p:cNvPr id="15" name="Grafik 14">
            <a:extLst>
              <a:ext uri="{FF2B5EF4-FFF2-40B4-BE49-F238E27FC236}">
                <a16:creationId xmlns:a16="http://schemas.microsoft.com/office/drawing/2014/main" id="{6041B86E-700D-0C11-9776-9AD21407D44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0863" y="5173664"/>
            <a:ext cx="1800721" cy="1297294"/>
          </a:xfrm>
          <a:prstGeom prst="rect">
            <a:avLst/>
          </a:prstGeom>
        </p:spPr>
      </p:pic>
    </p:spTree>
    <p:extLst>
      <p:ext uri="{BB962C8B-B14F-4D97-AF65-F5344CB8AC3E}">
        <p14:creationId xmlns:p14="http://schemas.microsoft.com/office/powerpoint/2010/main" val="1747114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Zitat Emeraldgrün">
    <p:bg>
      <p:bgPr>
        <a:solidFill>
          <a:schemeClr val="accent4"/>
        </a:solidFill>
        <a:effectLst/>
      </p:bgPr>
    </p:b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76EB7D7E-DB07-6D37-394C-4E8676602D08}"/>
              </a:ext>
            </a:extLst>
          </p:cNvPr>
          <p:cNvSpPr>
            <a:spLocks noGrp="1"/>
          </p:cNvSpPr>
          <p:nvPr>
            <p:ph type="body" sz="quarter" idx="10" hasCustomPrompt="1"/>
          </p:nvPr>
        </p:nvSpPr>
        <p:spPr>
          <a:xfrm>
            <a:off x="2712566" y="1268760"/>
            <a:ext cx="7705725" cy="4612928"/>
          </a:xfrm>
        </p:spPr>
        <p:txBody>
          <a:bodyPr/>
          <a:lstStyle>
            <a:lvl1pPr>
              <a:lnSpc>
                <a:spcPct val="93000"/>
              </a:lnSpc>
              <a:spcBef>
                <a:spcPts val="0"/>
              </a:spcBef>
              <a:defRPr sz="3800" i="1" baseline="0"/>
            </a:lvl1pPr>
            <a:lvl2pPr marL="0" indent="0">
              <a:buNone/>
              <a:defRPr/>
            </a:lvl2pPr>
          </a:lstStyle>
          <a:p>
            <a:pPr lvl="0"/>
            <a:r>
              <a:rPr lang="de-DE" dirty="0"/>
              <a:t>Zitat einfügen</a:t>
            </a:r>
          </a:p>
        </p:txBody>
      </p:sp>
      <p:sp>
        <p:nvSpPr>
          <p:cNvPr id="11" name="Textplatzhalter 10">
            <a:extLst>
              <a:ext uri="{FF2B5EF4-FFF2-40B4-BE49-F238E27FC236}">
                <a16:creationId xmlns:a16="http://schemas.microsoft.com/office/drawing/2014/main" id="{67AB098B-D5E7-308C-6742-03957CB71709}"/>
              </a:ext>
            </a:extLst>
          </p:cNvPr>
          <p:cNvSpPr>
            <a:spLocks noGrp="1"/>
          </p:cNvSpPr>
          <p:nvPr>
            <p:ph type="body" sz="quarter" idx="11" hasCustomPrompt="1"/>
          </p:nvPr>
        </p:nvSpPr>
        <p:spPr>
          <a:xfrm>
            <a:off x="5159896" y="6290269"/>
            <a:ext cx="5258395" cy="360041"/>
          </a:xfrm>
        </p:spPr>
        <p:txBody>
          <a:bodyPr/>
          <a:lstStyle>
            <a:lvl1pPr algn="r">
              <a:lnSpc>
                <a:spcPct val="100000"/>
              </a:lnSpc>
              <a:defRPr sz="1600" i="1"/>
            </a:lvl1pPr>
            <a:lvl2pPr marL="0" indent="0">
              <a:buNone/>
              <a:defRPr sz="1400"/>
            </a:lvl2pPr>
            <a:lvl3pPr>
              <a:defRPr sz="1200"/>
            </a:lvl3pPr>
            <a:lvl4pPr>
              <a:defRPr sz="1100"/>
            </a:lvl4pPr>
            <a:lvl5pPr>
              <a:defRPr sz="1100"/>
            </a:lvl5pPr>
          </a:lstStyle>
          <a:p>
            <a:pPr lvl="0"/>
            <a:r>
              <a:rPr lang="de-DE" dirty="0"/>
              <a:t>Zitatgeber einfügen</a:t>
            </a:r>
          </a:p>
        </p:txBody>
      </p:sp>
      <p:pic>
        <p:nvPicPr>
          <p:cNvPr id="15" name="Grafik 14">
            <a:extLst>
              <a:ext uri="{FF2B5EF4-FFF2-40B4-BE49-F238E27FC236}">
                <a16:creationId xmlns:a16="http://schemas.microsoft.com/office/drawing/2014/main" id="{6041B86E-700D-0C11-9776-9AD21407D4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63" y="5173664"/>
            <a:ext cx="1800721" cy="1297294"/>
          </a:xfrm>
          <a:prstGeom prst="rect">
            <a:avLst/>
          </a:prstGeom>
        </p:spPr>
      </p:pic>
      <p:pic>
        <p:nvPicPr>
          <p:cNvPr id="3" name="Grafik 2">
            <a:extLst>
              <a:ext uri="{FF2B5EF4-FFF2-40B4-BE49-F238E27FC236}">
                <a16:creationId xmlns:a16="http://schemas.microsoft.com/office/drawing/2014/main" id="{9202EF44-4B26-2740-AE0B-3A07EDA7AD5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251183" y="620713"/>
            <a:ext cx="371475" cy="380999"/>
          </a:xfrm>
          <a:prstGeom prst="rect">
            <a:avLst/>
          </a:prstGeom>
        </p:spPr>
      </p:pic>
    </p:spTree>
    <p:extLst>
      <p:ext uri="{BB962C8B-B14F-4D97-AF65-F5344CB8AC3E}">
        <p14:creationId xmlns:p14="http://schemas.microsoft.com/office/powerpoint/2010/main" val="4040558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Zitat Hibiskus">
    <p:bg>
      <p:bgPr>
        <a:solidFill>
          <a:schemeClr val="accent2"/>
        </a:solidFill>
        <a:effectLst/>
      </p:bgPr>
    </p:b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76EB7D7E-DB07-6D37-394C-4E8676602D08}"/>
              </a:ext>
            </a:extLst>
          </p:cNvPr>
          <p:cNvSpPr>
            <a:spLocks noGrp="1"/>
          </p:cNvSpPr>
          <p:nvPr>
            <p:ph type="body" sz="quarter" idx="10" hasCustomPrompt="1"/>
          </p:nvPr>
        </p:nvSpPr>
        <p:spPr>
          <a:xfrm>
            <a:off x="2712566" y="1268760"/>
            <a:ext cx="7705725" cy="4612928"/>
          </a:xfrm>
        </p:spPr>
        <p:txBody>
          <a:bodyPr/>
          <a:lstStyle>
            <a:lvl1pPr>
              <a:lnSpc>
                <a:spcPct val="93000"/>
              </a:lnSpc>
              <a:spcBef>
                <a:spcPts val="0"/>
              </a:spcBef>
              <a:defRPr sz="3800" i="1" baseline="0"/>
            </a:lvl1pPr>
            <a:lvl2pPr marL="0" indent="0">
              <a:buNone/>
              <a:defRPr/>
            </a:lvl2pPr>
          </a:lstStyle>
          <a:p>
            <a:pPr lvl="0"/>
            <a:r>
              <a:rPr lang="de-DE" dirty="0"/>
              <a:t>Zitat einfügen</a:t>
            </a:r>
          </a:p>
        </p:txBody>
      </p:sp>
      <p:sp>
        <p:nvSpPr>
          <p:cNvPr id="11" name="Textplatzhalter 10">
            <a:extLst>
              <a:ext uri="{FF2B5EF4-FFF2-40B4-BE49-F238E27FC236}">
                <a16:creationId xmlns:a16="http://schemas.microsoft.com/office/drawing/2014/main" id="{67AB098B-D5E7-308C-6742-03957CB71709}"/>
              </a:ext>
            </a:extLst>
          </p:cNvPr>
          <p:cNvSpPr>
            <a:spLocks noGrp="1"/>
          </p:cNvSpPr>
          <p:nvPr>
            <p:ph type="body" sz="quarter" idx="11" hasCustomPrompt="1"/>
          </p:nvPr>
        </p:nvSpPr>
        <p:spPr>
          <a:xfrm>
            <a:off x="5159896" y="6290269"/>
            <a:ext cx="5258395" cy="360041"/>
          </a:xfrm>
        </p:spPr>
        <p:txBody>
          <a:bodyPr/>
          <a:lstStyle>
            <a:lvl1pPr algn="r">
              <a:lnSpc>
                <a:spcPct val="100000"/>
              </a:lnSpc>
              <a:defRPr sz="1600" i="1"/>
            </a:lvl1pPr>
            <a:lvl2pPr marL="0" indent="0">
              <a:buNone/>
              <a:defRPr sz="1400"/>
            </a:lvl2pPr>
            <a:lvl3pPr>
              <a:defRPr sz="1200"/>
            </a:lvl3pPr>
            <a:lvl4pPr>
              <a:defRPr sz="1100"/>
            </a:lvl4pPr>
            <a:lvl5pPr>
              <a:defRPr sz="1100"/>
            </a:lvl5pPr>
          </a:lstStyle>
          <a:p>
            <a:pPr lvl="0"/>
            <a:r>
              <a:rPr lang="de-DE" dirty="0"/>
              <a:t>Zitatgeber einfügen</a:t>
            </a:r>
          </a:p>
        </p:txBody>
      </p:sp>
      <p:pic>
        <p:nvPicPr>
          <p:cNvPr id="15" name="Grafik 14">
            <a:extLst>
              <a:ext uri="{FF2B5EF4-FFF2-40B4-BE49-F238E27FC236}">
                <a16:creationId xmlns:a16="http://schemas.microsoft.com/office/drawing/2014/main" id="{6041B86E-700D-0C11-9776-9AD21407D4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63" y="5173664"/>
            <a:ext cx="1800721" cy="1297294"/>
          </a:xfrm>
          <a:prstGeom prst="rect">
            <a:avLst/>
          </a:prstGeom>
        </p:spPr>
      </p:pic>
      <p:pic>
        <p:nvPicPr>
          <p:cNvPr id="3" name="Grafik 2">
            <a:extLst>
              <a:ext uri="{FF2B5EF4-FFF2-40B4-BE49-F238E27FC236}">
                <a16:creationId xmlns:a16="http://schemas.microsoft.com/office/drawing/2014/main" id="{CA8BCD81-5338-3B9F-2239-05A9FF73091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251183" y="620713"/>
            <a:ext cx="371475" cy="380999"/>
          </a:xfrm>
          <a:prstGeom prst="rect">
            <a:avLst/>
          </a:prstGeom>
        </p:spPr>
      </p:pic>
    </p:spTree>
    <p:extLst>
      <p:ext uri="{BB962C8B-B14F-4D97-AF65-F5344CB8AC3E}">
        <p14:creationId xmlns:p14="http://schemas.microsoft.com/office/powerpoint/2010/main" val="1336348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Zitat Himmelblau">
    <p:bg>
      <p:bgPr>
        <a:solidFill>
          <a:schemeClr val="accent5"/>
        </a:solidFill>
        <a:effectLst/>
      </p:bgPr>
    </p:bg>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76EB7D7E-DB07-6D37-394C-4E8676602D08}"/>
              </a:ext>
            </a:extLst>
          </p:cNvPr>
          <p:cNvSpPr>
            <a:spLocks noGrp="1"/>
          </p:cNvSpPr>
          <p:nvPr>
            <p:ph type="body" sz="quarter" idx="10" hasCustomPrompt="1"/>
          </p:nvPr>
        </p:nvSpPr>
        <p:spPr>
          <a:xfrm>
            <a:off x="2712566" y="1268760"/>
            <a:ext cx="7705725" cy="4612928"/>
          </a:xfrm>
        </p:spPr>
        <p:txBody>
          <a:bodyPr/>
          <a:lstStyle>
            <a:lvl1pPr>
              <a:lnSpc>
                <a:spcPct val="93000"/>
              </a:lnSpc>
              <a:spcBef>
                <a:spcPts val="0"/>
              </a:spcBef>
              <a:defRPr sz="3800" i="1" baseline="0"/>
            </a:lvl1pPr>
            <a:lvl2pPr marL="0" indent="0">
              <a:buNone/>
              <a:defRPr/>
            </a:lvl2pPr>
          </a:lstStyle>
          <a:p>
            <a:pPr lvl="0"/>
            <a:r>
              <a:rPr lang="de-DE" dirty="0"/>
              <a:t>Zitat einfügen</a:t>
            </a:r>
          </a:p>
        </p:txBody>
      </p:sp>
      <p:sp>
        <p:nvSpPr>
          <p:cNvPr id="11" name="Textplatzhalter 10">
            <a:extLst>
              <a:ext uri="{FF2B5EF4-FFF2-40B4-BE49-F238E27FC236}">
                <a16:creationId xmlns:a16="http://schemas.microsoft.com/office/drawing/2014/main" id="{67AB098B-D5E7-308C-6742-03957CB71709}"/>
              </a:ext>
            </a:extLst>
          </p:cNvPr>
          <p:cNvSpPr>
            <a:spLocks noGrp="1"/>
          </p:cNvSpPr>
          <p:nvPr>
            <p:ph type="body" sz="quarter" idx="11" hasCustomPrompt="1"/>
          </p:nvPr>
        </p:nvSpPr>
        <p:spPr>
          <a:xfrm>
            <a:off x="5159896" y="6290269"/>
            <a:ext cx="5258395" cy="360041"/>
          </a:xfrm>
        </p:spPr>
        <p:txBody>
          <a:bodyPr/>
          <a:lstStyle>
            <a:lvl1pPr algn="r">
              <a:lnSpc>
                <a:spcPct val="100000"/>
              </a:lnSpc>
              <a:defRPr sz="1600" i="1"/>
            </a:lvl1pPr>
            <a:lvl2pPr marL="0" indent="0">
              <a:buNone/>
              <a:defRPr sz="1400"/>
            </a:lvl2pPr>
            <a:lvl3pPr>
              <a:defRPr sz="1200"/>
            </a:lvl3pPr>
            <a:lvl4pPr>
              <a:defRPr sz="1100"/>
            </a:lvl4pPr>
            <a:lvl5pPr>
              <a:defRPr sz="1100"/>
            </a:lvl5pPr>
          </a:lstStyle>
          <a:p>
            <a:pPr lvl="0"/>
            <a:r>
              <a:rPr lang="de-DE" dirty="0"/>
              <a:t>Zitatgeber einfügen</a:t>
            </a:r>
          </a:p>
        </p:txBody>
      </p:sp>
      <p:pic>
        <p:nvPicPr>
          <p:cNvPr id="15" name="Grafik 14">
            <a:extLst>
              <a:ext uri="{FF2B5EF4-FFF2-40B4-BE49-F238E27FC236}">
                <a16:creationId xmlns:a16="http://schemas.microsoft.com/office/drawing/2014/main" id="{6041B86E-700D-0C11-9776-9AD21407D4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63" y="5173664"/>
            <a:ext cx="1800721" cy="1297294"/>
          </a:xfrm>
          <a:prstGeom prst="rect">
            <a:avLst/>
          </a:prstGeom>
        </p:spPr>
      </p:pic>
      <p:pic>
        <p:nvPicPr>
          <p:cNvPr id="3" name="Grafik 2">
            <a:extLst>
              <a:ext uri="{FF2B5EF4-FFF2-40B4-BE49-F238E27FC236}">
                <a16:creationId xmlns:a16="http://schemas.microsoft.com/office/drawing/2014/main" id="{E5E35FBC-184D-35EB-4D11-F13726CDEB2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251183" y="620713"/>
            <a:ext cx="371475" cy="380999"/>
          </a:xfrm>
          <a:prstGeom prst="rect">
            <a:avLst/>
          </a:prstGeom>
        </p:spPr>
      </p:pic>
    </p:spTree>
    <p:extLst>
      <p:ext uri="{BB962C8B-B14F-4D97-AF65-F5344CB8AC3E}">
        <p14:creationId xmlns:p14="http://schemas.microsoft.com/office/powerpoint/2010/main" val="2688989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slide">
    <p:bg>
      <p:bgPr>
        <a:solidFill>
          <a:schemeClr val="accent1"/>
        </a:solidFill>
        <a:effectLst/>
      </p:bgPr>
    </p:bg>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2C7EC52D-FD58-BAA1-CC77-4DABCFD0107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970" t="18539" r="4080" b="18539"/>
          <a:stretch/>
        </p:blipFill>
        <p:spPr>
          <a:xfrm>
            <a:off x="-1" y="0"/>
            <a:ext cx="12192001" cy="6857999"/>
          </a:xfrm>
          <a:prstGeom prst="rect">
            <a:avLst/>
          </a:prstGeom>
        </p:spPr>
      </p:pic>
      <p:sp>
        <p:nvSpPr>
          <p:cNvPr id="2" name="Titel 1">
            <a:extLst>
              <a:ext uri="{FF2B5EF4-FFF2-40B4-BE49-F238E27FC236}">
                <a16:creationId xmlns:a16="http://schemas.microsoft.com/office/drawing/2014/main" id="{F11D9FC4-D11E-DD53-D8D5-8CA1E7DF6B0E}"/>
              </a:ext>
            </a:extLst>
          </p:cNvPr>
          <p:cNvSpPr>
            <a:spLocks noGrp="1"/>
          </p:cNvSpPr>
          <p:nvPr>
            <p:ph type="title" hasCustomPrompt="1"/>
          </p:nvPr>
        </p:nvSpPr>
        <p:spPr>
          <a:xfrm>
            <a:off x="524247" y="620712"/>
            <a:ext cx="10324281" cy="5256560"/>
          </a:xfrm>
        </p:spPr>
        <p:txBody>
          <a:bodyPr anchor="t"/>
          <a:lstStyle>
            <a:lvl1pPr>
              <a:lnSpc>
                <a:spcPct val="90000"/>
              </a:lnSpc>
              <a:defRPr sz="17600" spc="0">
                <a:latin typeface="+mn-lt"/>
              </a:defRPr>
            </a:lvl1pPr>
          </a:lstStyle>
          <a:p>
            <a:r>
              <a:rPr lang="de-DE" dirty="0"/>
              <a:t>Dank …</a:t>
            </a:r>
          </a:p>
        </p:txBody>
      </p:sp>
      <p:pic>
        <p:nvPicPr>
          <p:cNvPr id="4" name="Grafik 3">
            <a:extLst>
              <a:ext uri="{FF2B5EF4-FFF2-40B4-BE49-F238E27FC236}">
                <a16:creationId xmlns:a16="http://schemas.microsoft.com/office/drawing/2014/main" id="{93C6B7D0-140E-5954-BBC2-EB8FC3EEE6D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251183" y="620713"/>
            <a:ext cx="371475" cy="380999"/>
          </a:xfrm>
          <a:prstGeom prst="rect">
            <a:avLst/>
          </a:prstGeom>
        </p:spPr>
      </p:pic>
    </p:spTree>
    <p:extLst>
      <p:ext uri="{BB962C8B-B14F-4D97-AF65-F5344CB8AC3E}">
        <p14:creationId xmlns:p14="http://schemas.microsoft.com/office/powerpoint/2010/main" val="2429820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dslide mit Kontakt">
    <p:bg>
      <p:bgPr>
        <a:solidFill>
          <a:schemeClr val="accent1"/>
        </a:solidFill>
        <a:effectLst/>
      </p:bgPr>
    </p:bg>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DF13140A-BB6F-0175-B4F0-52D0B9E8A37D}"/>
              </a:ext>
            </a:extLst>
          </p:cNvPr>
          <p:cNvSpPr>
            <a:spLocks noGrp="1"/>
          </p:cNvSpPr>
          <p:nvPr>
            <p:ph type="body" sz="quarter" idx="18" hasCustomPrompt="1"/>
          </p:nvPr>
        </p:nvSpPr>
        <p:spPr>
          <a:xfrm>
            <a:off x="7392144" y="556418"/>
            <a:ext cx="4248993" cy="1792461"/>
          </a:xfrm>
        </p:spPr>
        <p:txBody>
          <a:bodyPr/>
          <a:lstStyle>
            <a:lvl1pPr algn="r">
              <a:lnSpc>
                <a:spcPct val="95000"/>
              </a:lnSpc>
              <a:spcBef>
                <a:spcPts val="0"/>
              </a:spcBef>
              <a:defRPr sz="2900" spc="0"/>
            </a:lvl1pPr>
            <a:lvl2pPr marL="0" indent="0">
              <a:buNone/>
              <a:defRPr sz="1600" spc="0"/>
            </a:lvl2pPr>
            <a:lvl3pPr>
              <a:defRPr sz="1400" spc="0"/>
            </a:lvl3pPr>
            <a:lvl4pPr>
              <a:defRPr sz="1200" spc="0"/>
            </a:lvl4pPr>
            <a:lvl5pPr>
              <a:defRPr sz="1200" spc="0"/>
            </a:lvl5pPr>
          </a:lstStyle>
          <a:p>
            <a:pPr lvl="0"/>
            <a:r>
              <a:rPr lang="de-DE" dirty="0"/>
              <a:t>Kontaktdaten einfügen</a:t>
            </a:r>
          </a:p>
        </p:txBody>
      </p:sp>
      <p:sp>
        <p:nvSpPr>
          <p:cNvPr id="7" name="Textfeld 6">
            <a:extLst>
              <a:ext uri="{FF2B5EF4-FFF2-40B4-BE49-F238E27FC236}">
                <a16:creationId xmlns:a16="http://schemas.microsoft.com/office/drawing/2014/main" id="{B7A1ABC1-C9A9-E20A-6C7E-3CC6EEF45665}"/>
              </a:ext>
            </a:extLst>
          </p:cNvPr>
          <p:cNvSpPr txBox="1"/>
          <p:nvPr userDrawn="1"/>
        </p:nvSpPr>
        <p:spPr>
          <a:xfrm>
            <a:off x="5735960" y="5541962"/>
            <a:ext cx="5905177" cy="821635"/>
          </a:xfrm>
          <a:prstGeom prst="rect">
            <a:avLst/>
          </a:prstGeom>
          <a:noFill/>
        </p:spPr>
        <p:txBody>
          <a:bodyPr wrap="square" lIns="0" tIns="0" rIns="0" bIns="0" rtlCol="0">
            <a:spAutoFit/>
          </a:bodyPr>
          <a:lstStyle/>
          <a:p>
            <a:pPr algn="r">
              <a:lnSpc>
                <a:spcPct val="113000"/>
              </a:lnSpc>
            </a:pPr>
            <a:r>
              <a:rPr lang="de-DE" sz="5000" dirty="0"/>
              <a:t>www.lernen.digital</a:t>
            </a:r>
          </a:p>
        </p:txBody>
      </p:sp>
      <p:pic>
        <p:nvPicPr>
          <p:cNvPr id="13" name="Grafik 12">
            <a:extLst>
              <a:ext uri="{FF2B5EF4-FFF2-40B4-BE49-F238E27FC236}">
                <a16:creationId xmlns:a16="http://schemas.microsoft.com/office/drawing/2014/main" id="{60BC7C31-1B39-1E9B-4F3E-542385A2CF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50139" y="5839261"/>
            <a:ext cx="383487" cy="383487"/>
          </a:xfrm>
          <a:prstGeom prst="rect">
            <a:avLst/>
          </a:prstGeom>
        </p:spPr>
      </p:pic>
      <p:pic>
        <p:nvPicPr>
          <p:cNvPr id="15" name="Grafik 14">
            <a:extLst>
              <a:ext uri="{FF2B5EF4-FFF2-40B4-BE49-F238E27FC236}">
                <a16:creationId xmlns:a16="http://schemas.microsoft.com/office/drawing/2014/main" id="{E7271A83-2A44-0AAC-0F41-483CC7F9C41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0918" y="5813619"/>
            <a:ext cx="396801" cy="396801"/>
          </a:xfrm>
          <a:prstGeom prst="rect">
            <a:avLst/>
          </a:prstGeom>
        </p:spPr>
      </p:pic>
      <p:pic>
        <p:nvPicPr>
          <p:cNvPr id="17" name="Grafik 16">
            <a:extLst>
              <a:ext uri="{FF2B5EF4-FFF2-40B4-BE49-F238E27FC236}">
                <a16:creationId xmlns:a16="http://schemas.microsoft.com/office/drawing/2014/main" id="{D9D15E22-C0E7-C196-229F-2C9464C8DAA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6631" y="5843931"/>
            <a:ext cx="451407" cy="366489"/>
          </a:xfrm>
          <a:prstGeom prst="rect">
            <a:avLst/>
          </a:prstGeom>
        </p:spPr>
      </p:pic>
      <p:pic>
        <p:nvPicPr>
          <p:cNvPr id="5" name="Grafik 4">
            <a:extLst>
              <a:ext uri="{FF2B5EF4-FFF2-40B4-BE49-F238E27FC236}">
                <a16:creationId xmlns:a16="http://schemas.microsoft.com/office/drawing/2014/main" id="{4DAC005B-1BD6-F137-E3FB-F73F8561A560}"/>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32333" y="567550"/>
            <a:ext cx="3852000" cy="617495"/>
          </a:xfrm>
          <a:prstGeom prst="rect">
            <a:avLst/>
          </a:prstGeom>
        </p:spPr>
      </p:pic>
    </p:spTree>
    <p:extLst>
      <p:ext uri="{BB962C8B-B14F-4D97-AF65-F5344CB8AC3E}">
        <p14:creationId xmlns:p14="http://schemas.microsoft.com/office/powerpoint/2010/main" val="3229829162"/>
      </p:ext>
    </p:extLst>
  </p:cSld>
  <p:clrMapOvr>
    <a:masterClrMapping/>
  </p:clrMapOvr>
  <p:extLst>
    <p:ext uri="{DCECCB84-F9BA-43D5-87BE-67443E8EF086}">
      <p15:sldGuideLst xmlns:p15="http://schemas.microsoft.com/office/powerpoint/2012/main">
        <p15:guide id="1" orient="horz" pos="1071">
          <p15:clr>
            <a:srgbClr val="FBAE40"/>
          </p15:clr>
        </p15:guide>
        <p15:guide id="2" pos="1255">
          <p15:clr>
            <a:srgbClr val="FBAE40"/>
          </p15:clr>
        </p15:guide>
        <p15:guide id="4" pos="6199">
          <p15:clr>
            <a:srgbClr val="FBAE40"/>
          </p15:clr>
        </p15:guide>
        <p15:guide id="5" orient="horz" pos="347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13794" y="4289374"/>
            <a:ext cx="10364432" cy="81161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550863" y="6497767"/>
            <a:ext cx="1152649" cy="153888"/>
          </a:xfrm>
          <a:prstGeom prst="rect">
            <a:avLst/>
          </a:prstGeom>
        </p:spPr>
        <p:txBody>
          <a:bodyPr/>
          <a:lstStyle/>
          <a:p>
            <a:pPr>
              <a:defRPr/>
            </a:pPr>
            <a:fld id="{4A3BF605-0282-954C-86E3-3FB65932C509}" type="datetime1">
              <a:rPr lang="de-DE" smtClean="0"/>
              <a:t>26.11.25</a:t>
            </a:fld>
            <a:endParaRPr lang="en-US"/>
          </a:p>
        </p:txBody>
      </p:sp>
      <p:sp>
        <p:nvSpPr>
          <p:cNvPr id="6" name="Footer Placeholder 5"/>
          <p:cNvSpPr>
            <a:spLocks noGrp="1"/>
          </p:cNvSpPr>
          <p:nvPr>
            <p:ph type="ftr" sz="quarter" idx="11"/>
          </p:nvPr>
        </p:nvSpPr>
        <p:spPr>
          <a:xfrm flipH="1">
            <a:off x="1991608" y="6497767"/>
            <a:ext cx="1944151" cy="153888"/>
          </a:xfrm>
          <a:prstGeom prst="rect">
            <a:avLst/>
          </a:prstGeom>
        </p:spPr>
        <p:txBody>
          <a:bodyPr/>
          <a:lstStyle/>
          <a:p>
            <a:pPr>
              <a:defRPr/>
            </a:pPr>
            <a:r>
              <a:rPr lang="en-US"/>
              <a:t>Name der Präsentation</a:t>
            </a:r>
          </a:p>
        </p:txBody>
      </p:sp>
      <p:sp>
        <p:nvSpPr>
          <p:cNvPr id="7" name="Slide Number Placeholder 6"/>
          <p:cNvSpPr>
            <a:spLocks noGrp="1"/>
          </p:cNvSpPr>
          <p:nvPr>
            <p:ph type="sldNum" sz="quarter" idx="12"/>
          </p:nvPr>
        </p:nvSpPr>
        <p:spPr/>
        <p:txBody>
          <a:bodyPr/>
          <a:lstStyle/>
          <a:p>
            <a:pPr>
              <a:defRPr/>
            </a:pPr>
            <a:fld id="{6D22F896-40B5-4ADD-8801-0D06FADFA095}" type="slidenum">
              <a:rPr lang="en-US" smtClean="0"/>
              <a:t>‹Nr.›</a:t>
            </a:fld>
            <a:endParaRPr lang="en-US"/>
          </a:p>
        </p:txBody>
      </p:sp>
    </p:spTree>
    <p:extLst>
      <p:ext uri="{BB962C8B-B14F-4D97-AF65-F5344CB8AC3E}">
        <p14:creationId xmlns:p14="http://schemas.microsoft.com/office/powerpoint/2010/main" val="255037196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7" name="Date Placeholder 3"/>
          <p:cNvSpPr>
            <a:spLocks noGrp="1"/>
          </p:cNvSpPr>
          <p:nvPr>
            <p:ph type="dt" sz="half" idx="10"/>
          </p:nvPr>
        </p:nvSpPr>
        <p:spPr>
          <a:xfrm>
            <a:off x="550863" y="6497767"/>
            <a:ext cx="1152649" cy="153888"/>
          </a:xfrm>
          <a:prstGeom prst="rect">
            <a:avLst/>
          </a:prstGeom>
        </p:spPr>
        <p:txBody>
          <a:bodyPr/>
          <a:lstStyle/>
          <a:p>
            <a:pPr>
              <a:defRPr/>
            </a:pPr>
            <a:fld id="{7CA09E68-E593-2849-AA48-043EBFF90A02}" type="datetime1">
              <a:rPr lang="de-DE" smtClean="0"/>
              <a:t>26.11.25</a:t>
            </a:fld>
            <a:endParaRPr lang="en-US"/>
          </a:p>
        </p:txBody>
      </p:sp>
      <p:sp>
        <p:nvSpPr>
          <p:cNvPr id="5" name="Footer Placeholder 4"/>
          <p:cNvSpPr>
            <a:spLocks noGrp="1"/>
          </p:cNvSpPr>
          <p:nvPr>
            <p:ph type="ftr" sz="quarter" idx="11"/>
          </p:nvPr>
        </p:nvSpPr>
        <p:spPr>
          <a:xfrm flipH="1">
            <a:off x="1991608" y="6497767"/>
            <a:ext cx="1944151" cy="153888"/>
          </a:xfrm>
          <a:prstGeom prst="rect">
            <a:avLst/>
          </a:prstGeom>
        </p:spPr>
        <p:txBody>
          <a:bodyPr/>
          <a:lstStyle/>
          <a:p>
            <a:pPr>
              <a:defRPr/>
            </a:pPr>
            <a:r>
              <a:rPr lang="en-US"/>
              <a:t>Name der Präsentation</a:t>
            </a:r>
          </a:p>
        </p:txBody>
      </p:sp>
      <p:sp>
        <p:nvSpPr>
          <p:cNvPr id="6" name="Slide Number Placeholder 5"/>
          <p:cNvSpPr>
            <a:spLocks noGrp="1"/>
          </p:cNvSpPr>
          <p:nvPr>
            <p:ph type="sldNum" sz="quarter" idx="12"/>
          </p:nvPr>
        </p:nvSpPr>
        <p:spPr/>
        <p:txBody>
          <a:bodyPr/>
          <a:lstStyle/>
          <a:p>
            <a:pPr>
              <a:defRPr/>
            </a:pPr>
            <a:fld id="{6D22F896-40B5-4ADD-8801-0D06FADFA095}" type="slidenum">
              <a:rPr lang="en-US" smtClean="0"/>
              <a:t>‹Nr.›</a:t>
            </a:fld>
            <a:endParaRPr lang="en-US"/>
          </a:p>
        </p:txBody>
      </p:sp>
    </p:spTree>
    <p:extLst>
      <p:ext uri="{BB962C8B-B14F-4D97-AF65-F5344CB8AC3E}">
        <p14:creationId xmlns:p14="http://schemas.microsoft.com/office/powerpoint/2010/main" val="3245681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2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F2B82A-E71F-46B0-BAEC-F982BBBB63B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236893D-E931-4430-9CE0-762A09CF8A6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BA99D31-DF9C-4E0C-BA9A-AFC3BBAEF148}"/>
              </a:ext>
            </a:extLst>
          </p:cNvPr>
          <p:cNvSpPr>
            <a:spLocks noGrp="1"/>
          </p:cNvSpPr>
          <p:nvPr>
            <p:ph type="dt" sz="half" idx="10"/>
          </p:nvPr>
        </p:nvSpPr>
        <p:spPr>
          <a:xfrm>
            <a:off x="550863" y="6497767"/>
            <a:ext cx="1152649" cy="153888"/>
          </a:xfrm>
          <a:prstGeom prst="rect">
            <a:avLst/>
          </a:prstGeom>
        </p:spPr>
        <p:txBody>
          <a:bodyPr/>
          <a:lstStyle/>
          <a:p>
            <a:fld id="{1EA7779B-4A8A-D042-B1AF-64C85B735CAE}" type="datetime1">
              <a:rPr lang="de-DE" smtClean="0"/>
              <a:t>26.11.25</a:t>
            </a:fld>
            <a:endParaRPr lang="de-DE"/>
          </a:p>
        </p:txBody>
      </p:sp>
      <p:sp>
        <p:nvSpPr>
          <p:cNvPr id="5" name="Fußzeilenplatzhalter 4">
            <a:extLst>
              <a:ext uri="{FF2B5EF4-FFF2-40B4-BE49-F238E27FC236}">
                <a16:creationId xmlns:a16="http://schemas.microsoft.com/office/drawing/2014/main" id="{6F9A4CD5-4201-4564-874E-6691ABCC450F}"/>
              </a:ext>
            </a:extLst>
          </p:cNvPr>
          <p:cNvSpPr>
            <a:spLocks noGrp="1"/>
          </p:cNvSpPr>
          <p:nvPr>
            <p:ph type="ftr" sz="quarter" idx="11"/>
          </p:nvPr>
        </p:nvSpPr>
        <p:spPr>
          <a:xfrm flipH="1">
            <a:off x="1991608" y="6497767"/>
            <a:ext cx="1944151" cy="153888"/>
          </a:xfrm>
          <a:prstGeom prst="rect">
            <a:avLst/>
          </a:prstGeom>
        </p:spPr>
        <p:txBody>
          <a:bodyPr/>
          <a:lstStyle/>
          <a:p>
            <a:r>
              <a:rPr lang="de-DE"/>
              <a:t>Name der Präsentation</a:t>
            </a:r>
          </a:p>
        </p:txBody>
      </p:sp>
      <p:sp>
        <p:nvSpPr>
          <p:cNvPr id="6" name="Foliennummernplatzhalter 5">
            <a:extLst>
              <a:ext uri="{FF2B5EF4-FFF2-40B4-BE49-F238E27FC236}">
                <a16:creationId xmlns:a16="http://schemas.microsoft.com/office/drawing/2014/main" id="{059762C7-9DF5-446B-82F4-A28B76D3D711}"/>
              </a:ext>
            </a:extLst>
          </p:cNvPr>
          <p:cNvSpPr>
            <a:spLocks noGrp="1"/>
          </p:cNvSpPr>
          <p:nvPr>
            <p:ph type="sldNum" sz="quarter" idx="12"/>
          </p:nvPr>
        </p:nvSpPr>
        <p:spPr/>
        <p:txBody>
          <a:bodyPr/>
          <a:lstStyle/>
          <a:p>
            <a:fld id="{66B8F21F-C186-4847-BD4C-B63379A9F8A5}" type="slidenum">
              <a:rPr lang="de-DE" smtClean="0"/>
              <a:t>‹Nr.›</a:t>
            </a:fld>
            <a:endParaRPr lang="de-DE"/>
          </a:p>
        </p:txBody>
      </p:sp>
    </p:spTree>
    <p:extLst>
      <p:ext uri="{BB962C8B-B14F-4D97-AF65-F5344CB8AC3E}">
        <p14:creationId xmlns:p14="http://schemas.microsoft.com/office/powerpoint/2010/main" val="1305724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73B6C9-7D13-97E1-9A9A-01DD47F6DD5A}"/>
              </a:ext>
            </a:extLst>
          </p:cNvPr>
          <p:cNvSpPr>
            <a:spLocks noGrp="1"/>
          </p:cNvSpPr>
          <p:nvPr>
            <p:ph type="title"/>
          </p:nvPr>
        </p:nvSpPr>
        <p:spPr/>
        <p:txBody>
          <a:bodyPr/>
          <a:lstStyle/>
          <a:p>
            <a:r>
              <a:rPr lang="de-DE" dirty="0"/>
              <a:t>Mastertitelformat bearbeiten</a:t>
            </a:r>
          </a:p>
        </p:txBody>
      </p:sp>
      <p:sp>
        <p:nvSpPr>
          <p:cNvPr id="9" name="Datumsplatzhalter 8">
            <a:extLst>
              <a:ext uri="{FF2B5EF4-FFF2-40B4-BE49-F238E27FC236}">
                <a16:creationId xmlns:a16="http://schemas.microsoft.com/office/drawing/2014/main" id="{AB58C359-50BB-298A-8297-E82353878ECE}"/>
              </a:ext>
            </a:extLst>
          </p:cNvPr>
          <p:cNvSpPr>
            <a:spLocks noGrp="1"/>
          </p:cNvSpPr>
          <p:nvPr>
            <p:ph type="dt" sz="half" idx="14"/>
          </p:nvPr>
        </p:nvSpPr>
        <p:spPr>
          <a:xfrm>
            <a:off x="550863" y="6497767"/>
            <a:ext cx="1152649" cy="153888"/>
          </a:xfrm>
          <a:prstGeom prst="rect">
            <a:avLst/>
          </a:prstGeom>
        </p:spPr>
        <p:txBody>
          <a:bodyPr/>
          <a:lstStyle/>
          <a:p>
            <a:fld id="{0DE4E626-B80C-D84A-B59C-1866BD52AA7F}" type="datetime1">
              <a:rPr lang="de-DE" smtClean="0"/>
              <a:t>26.11.25</a:t>
            </a:fld>
            <a:endParaRPr lang="de-DE" dirty="0"/>
          </a:p>
        </p:txBody>
      </p:sp>
      <p:sp>
        <p:nvSpPr>
          <p:cNvPr id="10" name="Fußzeilenplatzhalter 9">
            <a:extLst>
              <a:ext uri="{FF2B5EF4-FFF2-40B4-BE49-F238E27FC236}">
                <a16:creationId xmlns:a16="http://schemas.microsoft.com/office/drawing/2014/main" id="{F1BF15D5-8BDE-2AAE-D9BA-F337158E7CDC}"/>
              </a:ext>
            </a:extLst>
          </p:cNvPr>
          <p:cNvSpPr>
            <a:spLocks noGrp="1"/>
          </p:cNvSpPr>
          <p:nvPr>
            <p:ph type="ftr" sz="quarter" idx="15"/>
          </p:nvPr>
        </p:nvSpPr>
        <p:spPr>
          <a:xfrm flipH="1">
            <a:off x="1991608" y="6497767"/>
            <a:ext cx="1944151" cy="153888"/>
          </a:xfrm>
          <a:prstGeom prst="rect">
            <a:avLst/>
          </a:prstGeom>
        </p:spPr>
        <p:txBody>
          <a:bodyPr/>
          <a:lstStyle/>
          <a:p>
            <a:r>
              <a:rPr lang="de-DE"/>
              <a:t>Name der Präsentation</a:t>
            </a:r>
            <a:endParaRPr lang="de-DE" dirty="0"/>
          </a:p>
        </p:txBody>
      </p:sp>
      <p:sp>
        <p:nvSpPr>
          <p:cNvPr id="11" name="Foliennummernplatzhalter 10">
            <a:extLst>
              <a:ext uri="{FF2B5EF4-FFF2-40B4-BE49-F238E27FC236}">
                <a16:creationId xmlns:a16="http://schemas.microsoft.com/office/drawing/2014/main" id="{B272B034-0F95-6ABF-9359-1ADC06927664}"/>
              </a:ext>
            </a:extLst>
          </p:cNvPr>
          <p:cNvSpPr>
            <a:spLocks noGrp="1"/>
          </p:cNvSpPr>
          <p:nvPr>
            <p:ph type="sldNum" sz="quarter" idx="16"/>
          </p:nvPr>
        </p:nvSpPr>
        <p:spPr/>
        <p:txBody>
          <a:bodyPr/>
          <a:lstStyle/>
          <a:p>
            <a:r>
              <a:rPr lang="de-DE"/>
              <a:t>Seite </a:t>
            </a:r>
            <a:fld id="{CE6CAF4D-DD0D-4F34-9F3A-F974D54A280A}" type="slidenum">
              <a:rPr lang="de-DE" smtClean="0"/>
              <a:pPr/>
              <a:t>‹Nr.›</a:t>
            </a:fld>
            <a:endParaRPr lang="de-DE" dirty="0"/>
          </a:p>
        </p:txBody>
      </p:sp>
      <p:sp>
        <p:nvSpPr>
          <p:cNvPr id="6" name="Tabellenplatzhalter 5">
            <a:extLst>
              <a:ext uri="{FF2B5EF4-FFF2-40B4-BE49-F238E27FC236}">
                <a16:creationId xmlns:a16="http://schemas.microsoft.com/office/drawing/2014/main" id="{1C4D702D-0814-5C44-7EDE-C53C55607455}"/>
              </a:ext>
            </a:extLst>
          </p:cNvPr>
          <p:cNvSpPr>
            <a:spLocks noGrp="1"/>
          </p:cNvSpPr>
          <p:nvPr>
            <p:ph type="tbl" sz="quarter" idx="17" hasCustomPrompt="1"/>
          </p:nvPr>
        </p:nvSpPr>
        <p:spPr>
          <a:xfrm>
            <a:off x="1991609" y="1700213"/>
            <a:ext cx="7848808" cy="3816350"/>
          </a:xfrm>
        </p:spPr>
        <p:txBody>
          <a:bodyPr/>
          <a:lstStyle>
            <a:lvl1pPr>
              <a:defRPr sz="1600" spc="0"/>
            </a:lvl1pPr>
          </a:lstStyle>
          <a:p>
            <a:r>
              <a:rPr lang="de-DE" dirty="0"/>
              <a:t>Tabelle für Agenda nutzen, Beispiel im Master-Deck</a:t>
            </a:r>
          </a:p>
        </p:txBody>
      </p:sp>
    </p:spTree>
    <p:extLst>
      <p:ext uri="{BB962C8B-B14F-4D97-AF65-F5344CB8AC3E}">
        <p14:creationId xmlns:p14="http://schemas.microsoft.com/office/powerpoint/2010/main" val="276753679"/>
      </p:ext>
    </p:extLst>
  </p:cSld>
  <p:clrMapOvr>
    <a:masterClrMapping/>
  </p:clrMapOvr>
  <p:extLst>
    <p:ext uri="{DCECCB84-F9BA-43D5-87BE-67443E8EF086}">
      <p15:sldGuideLst xmlns:p15="http://schemas.microsoft.com/office/powerpoint/2012/main">
        <p15:guide id="1" orient="horz" pos="1071">
          <p15:clr>
            <a:srgbClr val="FBAE40"/>
          </p15:clr>
        </p15:guide>
        <p15:guide id="2" pos="1255">
          <p15:clr>
            <a:srgbClr val="FBAE40"/>
          </p15:clr>
        </p15:guide>
        <p15:guide id="4" pos="6199">
          <p15:clr>
            <a:srgbClr val="FBAE40"/>
          </p15:clr>
        </p15:guide>
        <p15:guide id="5" orient="horz" pos="347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73B6C9-7D13-97E1-9A9A-01DD47F6DD5A}"/>
              </a:ext>
            </a:extLst>
          </p:cNvPr>
          <p:cNvSpPr>
            <a:spLocks noGrp="1"/>
          </p:cNvSpPr>
          <p:nvPr>
            <p:ph type="title"/>
          </p:nvPr>
        </p:nvSpPr>
        <p:spPr/>
        <p:txBody>
          <a:bodyPr/>
          <a:lstStyle/>
          <a:p>
            <a:r>
              <a:rPr lang="de-DE"/>
              <a:t>Mastertitelformat bearbeiten</a:t>
            </a:r>
          </a:p>
        </p:txBody>
      </p:sp>
      <p:sp>
        <p:nvSpPr>
          <p:cNvPr id="8" name="Textplatzhalter 7">
            <a:extLst>
              <a:ext uri="{FF2B5EF4-FFF2-40B4-BE49-F238E27FC236}">
                <a16:creationId xmlns:a16="http://schemas.microsoft.com/office/drawing/2014/main" id="{CED6402C-DC0A-BA3F-DA72-86EEADD896D6}"/>
              </a:ext>
            </a:extLst>
          </p:cNvPr>
          <p:cNvSpPr>
            <a:spLocks noGrp="1"/>
          </p:cNvSpPr>
          <p:nvPr>
            <p:ph type="body" sz="quarter" idx="13"/>
          </p:nvPr>
        </p:nvSpPr>
        <p:spPr>
          <a:xfrm>
            <a:off x="550863" y="2205038"/>
            <a:ext cx="10082212" cy="3456210"/>
          </a:xfrm>
        </p:spPr>
        <p:txBody>
          <a:bodyPr/>
          <a:lstStyle>
            <a:lvl1pPr>
              <a:spcBef>
                <a:spcPts val="2600"/>
              </a:spcBef>
              <a:defRPr/>
            </a:lvl1pPr>
            <a:lvl2pPr>
              <a:spcBef>
                <a:spcPts val="2100"/>
              </a:spcBef>
              <a:defRPr/>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Datumsplatzhalter 8">
            <a:extLst>
              <a:ext uri="{FF2B5EF4-FFF2-40B4-BE49-F238E27FC236}">
                <a16:creationId xmlns:a16="http://schemas.microsoft.com/office/drawing/2014/main" id="{4BC346CD-9908-36AD-3EF4-CA3D03AFDACF}"/>
              </a:ext>
            </a:extLst>
          </p:cNvPr>
          <p:cNvSpPr>
            <a:spLocks noGrp="1"/>
          </p:cNvSpPr>
          <p:nvPr>
            <p:ph type="dt" sz="half" idx="14"/>
          </p:nvPr>
        </p:nvSpPr>
        <p:spPr>
          <a:xfrm>
            <a:off x="550863" y="6497767"/>
            <a:ext cx="1152649" cy="153888"/>
          </a:xfrm>
          <a:prstGeom prst="rect">
            <a:avLst/>
          </a:prstGeom>
        </p:spPr>
        <p:txBody>
          <a:bodyPr/>
          <a:lstStyle/>
          <a:p>
            <a:fld id="{3B4849C5-D9C5-7F47-A1A2-7AA0C43CA8D4}" type="datetime1">
              <a:rPr lang="de-DE" smtClean="0"/>
              <a:t>26.11.25</a:t>
            </a:fld>
            <a:endParaRPr lang="de-DE" dirty="0"/>
          </a:p>
        </p:txBody>
      </p:sp>
      <p:sp>
        <p:nvSpPr>
          <p:cNvPr id="10" name="Fußzeilenplatzhalter 9">
            <a:extLst>
              <a:ext uri="{FF2B5EF4-FFF2-40B4-BE49-F238E27FC236}">
                <a16:creationId xmlns:a16="http://schemas.microsoft.com/office/drawing/2014/main" id="{3753DC07-8D78-255E-4CCC-EE46F795D8D0}"/>
              </a:ext>
            </a:extLst>
          </p:cNvPr>
          <p:cNvSpPr>
            <a:spLocks noGrp="1"/>
          </p:cNvSpPr>
          <p:nvPr>
            <p:ph type="ftr" sz="quarter" idx="15"/>
          </p:nvPr>
        </p:nvSpPr>
        <p:spPr>
          <a:xfrm flipH="1">
            <a:off x="1991608" y="6497767"/>
            <a:ext cx="1944151" cy="153888"/>
          </a:xfrm>
          <a:prstGeom prst="rect">
            <a:avLst/>
          </a:prstGeom>
        </p:spPr>
        <p:txBody>
          <a:bodyPr/>
          <a:lstStyle/>
          <a:p>
            <a:r>
              <a:rPr lang="de-DE" dirty="0"/>
              <a:t>Name der Präsentation</a:t>
            </a:r>
          </a:p>
        </p:txBody>
      </p:sp>
      <p:sp>
        <p:nvSpPr>
          <p:cNvPr id="11" name="Foliennummernplatzhalter 10">
            <a:extLst>
              <a:ext uri="{FF2B5EF4-FFF2-40B4-BE49-F238E27FC236}">
                <a16:creationId xmlns:a16="http://schemas.microsoft.com/office/drawing/2014/main" id="{16926887-FF4D-702B-248E-A6AF3A6187E9}"/>
              </a:ext>
            </a:extLst>
          </p:cNvPr>
          <p:cNvSpPr>
            <a:spLocks noGrp="1"/>
          </p:cNvSpPr>
          <p:nvPr>
            <p:ph type="sldNum" sz="quarter" idx="16"/>
          </p:nvPr>
        </p:nvSpPr>
        <p:spPr/>
        <p:txBody>
          <a:bodyPr/>
          <a:lstStyle/>
          <a:p>
            <a:r>
              <a:rPr lang="de-DE"/>
              <a:t>Seite </a:t>
            </a:r>
            <a:fld id="{CE6CAF4D-DD0D-4F34-9F3A-F974D54A280A}" type="slidenum">
              <a:rPr lang="de-DE" smtClean="0"/>
              <a:pPr/>
              <a:t>‹Nr.›</a:t>
            </a:fld>
            <a:endParaRPr lang="de-DE" dirty="0"/>
          </a:p>
        </p:txBody>
      </p:sp>
    </p:spTree>
    <p:extLst>
      <p:ext uri="{BB962C8B-B14F-4D97-AF65-F5344CB8AC3E}">
        <p14:creationId xmlns:p14="http://schemas.microsoft.com/office/powerpoint/2010/main" val="850088291"/>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2 x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73B6C9-7D13-97E1-9A9A-01DD47F6DD5A}"/>
              </a:ext>
            </a:extLst>
          </p:cNvPr>
          <p:cNvSpPr>
            <a:spLocks noGrp="1"/>
          </p:cNvSpPr>
          <p:nvPr>
            <p:ph type="title"/>
          </p:nvPr>
        </p:nvSpPr>
        <p:spPr/>
        <p:txBody>
          <a:bodyPr/>
          <a:lstStyle/>
          <a:p>
            <a:r>
              <a:rPr lang="de-DE"/>
              <a:t>Mastertitelformat bearbeiten</a:t>
            </a:r>
          </a:p>
        </p:txBody>
      </p:sp>
      <p:sp>
        <p:nvSpPr>
          <p:cNvPr id="8" name="Textplatzhalter 7">
            <a:extLst>
              <a:ext uri="{FF2B5EF4-FFF2-40B4-BE49-F238E27FC236}">
                <a16:creationId xmlns:a16="http://schemas.microsoft.com/office/drawing/2014/main" id="{CED6402C-DC0A-BA3F-DA72-86EEADD896D6}"/>
              </a:ext>
            </a:extLst>
          </p:cNvPr>
          <p:cNvSpPr>
            <a:spLocks noGrp="1"/>
          </p:cNvSpPr>
          <p:nvPr>
            <p:ph type="body" sz="quarter" idx="13"/>
          </p:nvPr>
        </p:nvSpPr>
        <p:spPr>
          <a:xfrm>
            <a:off x="550863" y="2205038"/>
            <a:ext cx="5068164" cy="3744242"/>
          </a:xfrm>
        </p:spPr>
        <p:txBody>
          <a:bodyPr/>
          <a:lstStyle>
            <a:lvl1pPr>
              <a:spcBef>
                <a:spcPts val="2600"/>
              </a:spcBef>
              <a:spcAft>
                <a:spcPts val="600"/>
              </a:spcAft>
              <a:defRPr sz="2000">
                <a:latin typeface="+mj-lt"/>
              </a:defRPr>
            </a:lvl1pPr>
            <a:lvl2pPr>
              <a:spcBef>
                <a:spcPts val="1700"/>
              </a:spcBef>
              <a:defRPr sz="16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Datumsplatzhalter 8">
            <a:extLst>
              <a:ext uri="{FF2B5EF4-FFF2-40B4-BE49-F238E27FC236}">
                <a16:creationId xmlns:a16="http://schemas.microsoft.com/office/drawing/2014/main" id="{4BC346CD-9908-36AD-3EF4-CA3D03AFDACF}"/>
              </a:ext>
            </a:extLst>
          </p:cNvPr>
          <p:cNvSpPr>
            <a:spLocks noGrp="1"/>
          </p:cNvSpPr>
          <p:nvPr>
            <p:ph type="dt" sz="half" idx="14"/>
          </p:nvPr>
        </p:nvSpPr>
        <p:spPr>
          <a:xfrm>
            <a:off x="550863" y="6497767"/>
            <a:ext cx="1152649" cy="153888"/>
          </a:xfrm>
          <a:prstGeom prst="rect">
            <a:avLst/>
          </a:prstGeom>
        </p:spPr>
        <p:txBody>
          <a:bodyPr/>
          <a:lstStyle/>
          <a:p>
            <a:fld id="{4470BCFD-D904-614F-871A-5085522FCDB9}" type="datetime1">
              <a:rPr lang="de-DE" smtClean="0"/>
              <a:t>26.11.25</a:t>
            </a:fld>
            <a:endParaRPr lang="de-DE" dirty="0"/>
          </a:p>
        </p:txBody>
      </p:sp>
      <p:sp>
        <p:nvSpPr>
          <p:cNvPr id="10" name="Fußzeilenplatzhalter 9">
            <a:extLst>
              <a:ext uri="{FF2B5EF4-FFF2-40B4-BE49-F238E27FC236}">
                <a16:creationId xmlns:a16="http://schemas.microsoft.com/office/drawing/2014/main" id="{3753DC07-8D78-255E-4CCC-EE46F795D8D0}"/>
              </a:ext>
            </a:extLst>
          </p:cNvPr>
          <p:cNvSpPr>
            <a:spLocks noGrp="1"/>
          </p:cNvSpPr>
          <p:nvPr>
            <p:ph type="ftr" sz="quarter" idx="15"/>
          </p:nvPr>
        </p:nvSpPr>
        <p:spPr>
          <a:xfrm flipH="1">
            <a:off x="1991608" y="6497767"/>
            <a:ext cx="1944151" cy="153888"/>
          </a:xfrm>
          <a:prstGeom prst="rect">
            <a:avLst/>
          </a:prstGeom>
        </p:spPr>
        <p:txBody>
          <a:bodyPr/>
          <a:lstStyle/>
          <a:p>
            <a:r>
              <a:rPr lang="de-DE"/>
              <a:t>Name der Präsentation</a:t>
            </a:r>
            <a:endParaRPr lang="de-DE" dirty="0"/>
          </a:p>
        </p:txBody>
      </p:sp>
      <p:sp>
        <p:nvSpPr>
          <p:cNvPr id="11" name="Foliennummernplatzhalter 10">
            <a:extLst>
              <a:ext uri="{FF2B5EF4-FFF2-40B4-BE49-F238E27FC236}">
                <a16:creationId xmlns:a16="http://schemas.microsoft.com/office/drawing/2014/main" id="{16926887-FF4D-702B-248E-A6AF3A6187E9}"/>
              </a:ext>
            </a:extLst>
          </p:cNvPr>
          <p:cNvSpPr>
            <a:spLocks noGrp="1"/>
          </p:cNvSpPr>
          <p:nvPr>
            <p:ph type="sldNum" sz="quarter" idx="16"/>
          </p:nvPr>
        </p:nvSpPr>
        <p:spPr/>
        <p:txBody>
          <a:bodyPr/>
          <a:lstStyle/>
          <a:p>
            <a:r>
              <a:rPr lang="de-DE"/>
              <a:t>Seite </a:t>
            </a:r>
            <a:fld id="{CE6CAF4D-DD0D-4F34-9F3A-F974D54A280A}" type="slidenum">
              <a:rPr lang="de-DE" smtClean="0"/>
              <a:pPr/>
              <a:t>‹Nr.›</a:t>
            </a:fld>
            <a:endParaRPr lang="de-DE" dirty="0"/>
          </a:p>
        </p:txBody>
      </p:sp>
      <p:cxnSp>
        <p:nvCxnSpPr>
          <p:cNvPr id="7" name="Gerader Verbinder 6">
            <a:extLst>
              <a:ext uri="{FF2B5EF4-FFF2-40B4-BE49-F238E27FC236}">
                <a16:creationId xmlns:a16="http://schemas.microsoft.com/office/drawing/2014/main" id="{6342C2BD-5BF6-AB0A-B8EA-6573E404157B}"/>
              </a:ext>
            </a:extLst>
          </p:cNvPr>
          <p:cNvCxnSpPr/>
          <p:nvPr userDrawn="1"/>
        </p:nvCxnSpPr>
        <p:spPr>
          <a:xfrm>
            <a:off x="6096000" y="2321303"/>
            <a:ext cx="0" cy="34069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platzhalter 7">
            <a:extLst>
              <a:ext uri="{FF2B5EF4-FFF2-40B4-BE49-F238E27FC236}">
                <a16:creationId xmlns:a16="http://schemas.microsoft.com/office/drawing/2014/main" id="{FE98F1D9-2DA1-18D4-7DB2-A72A10817A51}"/>
              </a:ext>
            </a:extLst>
          </p:cNvPr>
          <p:cNvSpPr>
            <a:spLocks noGrp="1"/>
          </p:cNvSpPr>
          <p:nvPr>
            <p:ph type="body" sz="quarter" idx="18"/>
          </p:nvPr>
        </p:nvSpPr>
        <p:spPr>
          <a:xfrm>
            <a:off x="6572972" y="2205038"/>
            <a:ext cx="5068164" cy="3744242"/>
          </a:xfrm>
        </p:spPr>
        <p:txBody>
          <a:bodyPr/>
          <a:lstStyle>
            <a:lvl1pPr>
              <a:spcBef>
                <a:spcPts val="2600"/>
              </a:spcBef>
              <a:spcAft>
                <a:spcPts val="600"/>
              </a:spcAft>
              <a:defRPr sz="2000">
                <a:latin typeface="+mj-lt"/>
              </a:defRPr>
            </a:lvl1pPr>
            <a:lvl2pPr>
              <a:spcBef>
                <a:spcPts val="1700"/>
              </a:spcBef>
              <a:defRPr sz="16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771470855"/>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3 x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73B6C9-7D13-97E1-9A9A-01DD47F6DD5A}"/>
              </a:ext>
            </a:extLst>
          </p:cNvPr>
          <p:cNvSpPr>
            <a:spLocks noGrp="1"/>
          </p:cNvSpPr>
          <p:nvPr>
            <p:ph type="title"/>
          </p:nvPr>
        </p:nvSpPr>
        <p:spPr/>
        <p:txBody>
          <a:bodyPr/>
          <a:lstStyle/>
          <a:p>
            <a:r>
              <a:rPr lang="de-DE"/>
              <a:t>Mastertitelformat bearbeiten</a:t>
            </a:r>
          </a:p>
        </p:txBody>
      </p:sp>
      <p:sp>
        <p:nvSpPr>
          <p:cNvPr id="8" name="Textplatzhalter 7">
            <a:extLst>
              <a:ext uri="{FF2B5EF4-FFF2-40B4-BE49-F238E27FC236}">
                <a16:creationId xmlns:a16="http://schemas.microsoft.com/office/drawing/2014/main" id="{CED6402C-DC0A-BA3F-DA72-86EEADD896D6}"/>
              </a:ext>
            </a:extLst>
          </p:cNvPr>
          <p:cNvSpPr>
            <a:spLocks noGrp="1"/>
          </p:cNvSpPr>
          <p:nvPr>
            <p:ph type="body" sz="quarter" idx="13"/>
          </p:nvPr>
        </p:nvSpPr>
        <p:spPr>
          <a:xfrm>
            <a:off x="550863" y="2205038"/>
            <a:ext cx="3208997" cy="3672236"/>
          </a:xfrm>
        </p:spPr>
        <p:txBody>
          <a:bodyPr/>
          <a:lstStyle>
            <a:lvl1pPr>
              <a:spcBef>
                <a:spcPts val="2600"/>
              </a:spcBef>
              <a:spcAft>
                <a:spcPts val="600"/>
              </a:spcAft>
              <a:defRPr>
                <a:latin typeface="+mj-lt"/>
              </a:defRPr>
            </a:lvl1pPr>
            <a:lvl2pPr>
              <a:spcBef>
                <a:spcPts val="900"/>
              </a:spcBef>
              <a:defRPr sz="1200"/>
            </a:lvl2pPr>
            <a:lvl3pPr>
              <a:defRPr sz="12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Datumsplatzhalter 8">
            <a:extLst>
              <a:ext uri="{FF2B5EF4-FFF2-40B4-BE49-F238E27FC236}">
                <a16:creationId xmlns:a16="http://schemas.microsoft.com/office/drawing/2014/main" id="{4BC346CD-9908-36AD-3EF4-CA3D03AFDACF}"/>
              </a:ext>
            </a:extLst>
          </p:cNvPr>
          <p:cNvSpPr>
            <a:spLocks noGrp="1"/>
          </p:cNvSpPr>
          <p:nvPr>
            <p:ph type="dt" sz="half" idx="14"/>
          </p:nvPr>
        </p:nvSpPr>
        <p:spPr>
          <a:xfrm>
            <a:off x="550863" y="6497767"/>
            <a:ext cx="1152649" cy="153888"/>
          </a:xfrm>
          <a:prstGeom prst="rect">
            <a:avLst/>
          </a:prstGeom>
        </p:spPr>
        <p:txBody>
          <a:bodyPr/>
          <a:lstStyle/>
          <a:p>
            <a:fld id="{19BC90BD-9681-654B-B10F-AD7B60EA9758}" type="datetime1">
              <a:rPr lang="de-DE" smtClean="0"/>
              <a:t>26.11.25</a:t>
            </a:fld>
            <a:endParaRPr lang="de-DE" dirty="0"/>
          </a:p>
        </p:txBody>
      </p:sp>
      <p:sp>
        <p:nvSpPr>
          <p:cNvPr id="10" name="Fußzeilenplatzhalter 9">
            <a:extLst>
              <a:ext uri="{FF2B5EF4-FFF2-40B4-BE49-F238E27FC236}">
                <a16:creationId xmlns:a16="http://schemas.microsoft.com/office/drawing/2014/main" id="{3753DC07-8D78-255E-4CCC-EE46F795D8D0}"/>
              </a:ext>
            </a:extLst>
          </p:cNvPr>
          <p:cNvSpPr>
            <a:spLocks noGrp="1"/>
          </p:cNvSpPr>
          <p:nvPr>
            <p:ph type="ftr" sz="quarter" idx="15"/>
          </p:nvPr>
        </p:nvSpPr>
        <p:spPr>
          <a:xfrm flipH="1">
            <a:off x="1991608" y="6497767"/>
            <a:ext cx="1944151" cy="153888"/>
          </a:xfrm>
          <a:prstGeom prst="rect">
            <a:avLst/>
          </a:prstGeom>
        </p:spPr>
        <p:txBody>
          <a:bodyPr/>
          <a:lstStyle/>
          <a:p>
            <a:r>
              <a:rPr lang="de-DE"/>
              <a:t>Name der Präsentation</a:t>
            </a:r>
            <a:endParaRPr lang="de-DE" dirty="0"/>
          </a:p>
        </p:txBody>
      </p:sp>
      <p:sp>
        <p:nvSpPr>
          <p:cNvPr id="11" name="Foliennummernplatzhalter 10">
            <a:extLst>
              <a:ext uri="{FF2B5EF4-FFF2-40B4-BE49-F238E27FC236}">
                <a16:creationId xmlns:a16="http://schemas.microsoft.com/office/drawing/2014/main" id="{16926887-FF4D-702B-248E-A6AF3A6187E9}"/>
              </a:ext>
            </a:extLst>
          </p:cNvPr>
          <p:cNvSpPr>
            <a:spLocks noGrp="1"/>
          </p:cNvSpPr>
          <p:nvPr>
            <p:ph type="sldNum" sz="quarter" idx="16"/>
          </p:nvPr>
        </p:nvSpPr>
        <p:spPr/>
        <p:txBody>
          <a:bodyPr/>
          <a:lstStyle/>
          <a:p>
            <a:r>
              <a:rPr lang="de-DE"/>
              <a:t>Seite </a:t>
            </a:r>
            <a:fld id="{CE6CAF4D-DD0D-4F34-9F3A-F974D54A280A}" type="slidenum">
              <a:rPr lang="de-DE" smtClean="0"/>
              <a:pPr/>
              <a:t>‹Nr.›</a:t>
            </a:fld>
            <a:endParaRPr lang="de-DE" dirty="0"/>
          </a:p>
        </p:txBody>
      </p:sp>
      <p:cxnSp>
        <p:nvCxnSpPr>
          <p:cNvPr id="7" name="Gerader Verbinder 6">
            <a:extLst>
              <a:ext uri="{FF2B5EF4-FFF2-40B4-BE49-F238E27FC236}">
                <a16:creationId xmlns:a16="http://schemas.microsoft.com/office/drawing/2014/main" id="{6342C2BD-5BF6-AB0A-B8EA-6573E404157B}"/>
              </a:ext>
            </a:extLst>
          </p:cNvPr>
          <p:cNvCxnSpPr/>
          <p:nvPr userDrawn="1"/>
        </p:nvCxnSpPr>
        <p:spPr>
          <a:xfrm>
            <a:off x="4113684" y="2321303"/>
            <a:ext cx="0" cy="34069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023A0E0D-9FB2-E94A-5A18-32EF6E2155CF}"/>
              </a:ext>
            </a:extLst>
          </p:cNvPr>
          <p:cNvCxnSpPr/>
          <p:nvPr userDrawn="1"/>
        </p:nvCxnSpPr>
        <p:spPr>
          <a:xfrm>
            <a:off x="8085609" y="2321303"/>
            <a:ext cx="0" cy="34069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platzhalter 7">
            <a:extLst>
              <a:ext uri="{FF2B5EF4-FFF2-40B4-BE49-F238E27FC236}">
                <a16:creationId xmlns:a16="http://schemas.microsoft.com/office/drawing/2014/main" id="{1989D503-61B4-26E3-2BE8-C65B137A2D88}"/>
              </a:ext>
            </a:extLst>
          </p:cNvPr>
          <p:cNvSpPr>
            <a:spLocks noGrp="1"/>
          </p:cNvSpPr>
          <p:nvPr>
            <p:ph type="body" sz="quarter" idx="19"/>
          </p:nvPr>
        </p:nvSpPr>
        <p:spPr>
          <a:xfrm>
            <a:off x="4503738" y="2205037"/>
            <a:ext cx="3208997" cy="3672235"/>
          </a:xfrm>
        </p:spPr>
        <p:txBody>
          <a:bodyPr/>
          <a:lstStyle>
            <a:lvl1pPr>
              <a:spcBef>
                <a:spcPts val="2600"/>
              </a:spcBef>
              <a:spcAft>
                <a:spcPts val="600"/>
              </a:spcAft>
              <a:defRPr>
                <a:latin typeface="+mj-lt"/>
              </a:defRPr>
            </a:lvl1pPr>
            <a:lvl2pPr>
              <a:spcBef>
                <a:spcPts val="900"/>
              </a:spcBef>
              <a:defRPr sz="1200"/>
            </a:lvl2pPr>
            <a:lvl3pPr>
              <a:defRPr sz="12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4" name="Textplatzhalter 7">
            <a:extLst>
              <a:ext uri="{FF2B5EF4-FFF2-40B4-BE49-F238E27FC236}">
                <a16:creationId xmlns:a16="http://schemas.microsoft.com/office/drawing/2014/main" id="{CFE50A3F-D522-CEF4-33D1-4A2308F9D648}"/>
              </a:ext>
            </a:extLst>
          </p:cNvPr>
          <p:cNvSpPr>
            <a:spLocks noGrp="1"/>
          </p:cNvSpPr>
          <p:nvPr>
            <p:ph type="body" sz="quarter" idx="20"/>
          </p:nvPr>
        </p:nvSpPr>
        <p:spPr>
          <a:xfrm>
            <a:off x="8447088" y="2205037"/>
            <a:ext cx="3208997" cy="3672235"/>
          </a:xfrm>
        </p:spPr>
        <p:txBody>
          <a:bodyPr/>
          <a:lstStyle>
            <a:lvl1pPr>
              <a:spcBef>
                <a:spcPts val="2600"/>
              </a:spcBef>
              <a:spcAft>
                <a:spcPts val="600"/>
              </a:spcAft>
              <a:defRPr>
                <a:latin typeface="+mj-lt"/>
              </a:defRPr>
            </a:lvl1pPr>
            <a:lvl2pPr>
              <a:spcBef>
                <a:spcPts val="900"/>
              </a:spcBef>
              <a:defRPr sz="1200"/>
            </a:lvl2pPr>
            <a:lvl3pPr>
              <a:defRPr sz="12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071796284"/>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4 x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73B6C9-7D13-97E1-9A9A-01DD47F6DD5A}"/>
              </a:ext>
            </a:extLst>
          </p:cNvPr>
          <p:cNvSpPr>
            <a:spLocks noGrp="1"/>
          </p:cNvSpPr>
          <p:nvPr>
            <p:ph type="title"/>
          </p:nvPr>
        </p:nvSpPr>
        <p:spPr/>
        <p:txBody>
          <a:bodyPr/>
          <a:lstStyle/>
          <a:p>
            <a:r>
              <a:rPr lang="de-DE"/>
              <a:t>Mastertitelformat bearbeiten</a:t>
            </a:r>
          </a:p>
        </p:txBody>
      </p:sp>
      <p:sp>
        <p:nvSpPr>
          <p:cNvPr id="9" name="Datumsplatzhalter 8">
            <a:extLst>
              <a:ext uri="{FF2B5EF4-FFF2-40B4-BE49-F238E27FC236}">
                <a16:creationId xmlns:a16="http://schemas.microsoft.com/office/drawing/2014/main" id="{4BC346CD-9908-36AD-3EF4-CA3D03AFDACF}"/>
              </a:ext>
            </a:extLst>
          </p:cNvPr>
          <p:cNvSpPr>
            <a:spLocks noGrp="1"/>
          </p:cNvSpPr>
          <p:nvPr>
            <p:ph type="dt" sz="half" idx="14"/>
          </p:nvPr>
        </p:nvSpPr>
        <p:spPr>
          <a:xfrm>
            <a:off x="550863" y="6497767"/>
            <a:ext cx="1152649" cy="153888"/>
          </a:xfrm>
          <a:prstGeom prst="rect">
            <a:avLst/>
          </a:prstGeom>
        </p:spPr>
        <p:txBody>
          <a:bodyPr/>
          <a:lstStyle/>
          <a:p>
            <a:fld id="{126EF825-0AB4-C648-8EF4-0A9F8537494C}" type="datetime1">
              <a:rPr lang="de-DE" smtClean="0"/>
              <a:t>26.11.25</a:t>
            </a:fld>
            <a:endParaRPr lang="de-DE" dirty="0"/>
          </a:p>
        </p:txBody>
      </p:sp>
      <p:sp>
        <p:nvSpPr>
          <p:cNvPr id="10" name="Fußzeilenplatzhalter 9">
            <a:extLst>
              <a:ext uri="{FF2B5EF4-FFF2-40B4-BE49-F238E27FC236}">
                <a16:creationId xmlns:a16="http://schemas.microsoft.com/office/drawing/2014/main" id="{3753DC07-8D78-255E-4CCC-EE46F795D8D0}"/>
              </a:ext>
            </a:extLst>
          </p:cNvPr>
          <p:cNvSpPr>
            <a:spLocks noGrp="1"/>
          </p:cNvSpPr>
          <p:nvPr>
            <p:ph type="ftr" sz="quarter" idx="15"/>
          </p:nvPr>
        </p:nvSpPr>
        <p:spPr>
          <a:xfrm flipH="1">
            <a:off x="1991608" y="6497767"/>
            <a:ext cx="1944151" cy="153888"/>
          </a:xfrm>
          <a:prstGeom prst="rect">
            <a:avLst/>
          </a:prstGeom>
        </p:spPr>
        <p:txBody>
          <a:bodyPr/>
          <a:lstStyle/>
          <a:p>
            <a:r>
              <a:rPr lang="de-DE"/>
              <a:t>Name der Präsentation</a:t>
            </a:r>
            <a:endParaRPr lang="de-DE" dirty="0"/>
          </a:p>
        </p:txBody>
      </p:sp>
      <p:sp>
        <p:nvSpPr>
          <p:cNvPr id="11" name="Foliennummernplatzhalter 10">
            <a:extLst>
              <a:ext uri="{FF2B5EF4-FFF2-40B4-BE49-F238E27FC236}">
                <a16:creationId xmlns:a16="http://schemas.microsoft.com/office/drawing/2014/main" id="{16926887-FF4D-702B-248E-A6AF3A6187E9}"/>
              </a:ext>
            </a:extLst>
          </p:cNvPr>
          <p:cNvSpPr>
            <a:spLocks noGrp="1"/>
          </p:cNvSpPr>
          <p:nvPr>
            <p:ph type="sldNum" sz="quarter" idx="16"/>
          </p:nvPr>
        </p:nvSpPr>
        <p:spPr/>
        <p:txBody>
          <a:bodyPr/>
          <a:lstStyle/>
          <a:p>
            <a:r>
              <a:rPr lang="de-DE"/>
              <a:t>Seite </a:t>
            </a:r>
            <a:fld id="{CE6CAF4D-DD0D-4F34-9F3A-F974D54A280A}" type="slidenum">
              <a:rPr lang="de-DE" smtClean="0"/>
              <a:pPr/>
              <a:t>‹Nr.›</a:t>
            </a:fld>
            <a:endParaRPr lang="de-DE" dirty="0"/>
          </a:p>
        </p:txBody>
      </p:sp>
      <p:cxnSp>
        <p:nvCxnSpPr>
          <p:cNvPr id="13" name="Gerader Verbinder 12">
            <a:extLst>
              <a:ext uri="{FF2B5EF4-FFF2-40B4-BE49-F238E27FC236}">
                <a16:creationId xmlns:a16="http://schemas.microsoft.com/office/drawing/2014/main" id="{B003DAE8-1738-2DBF-DD6A-6F42CEC9C4FF}"/>
              </a:ext>
            </a:extLst>
          </p:cNvPr>
          <p:cNvCxnSpPr/>
          <p:nvPr userDrawn="1"/>
        </p:nvCxnSpPr>
        <p:spPr>
          <a:xfrm>
            <a:off x="550863" y="4120505"/>
            <a:ext cx="42489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D3CA3F25-5BC5-3906-F3EF-5EA9E9B09C6A}"/>
              </a:ext>
            </a:extLst>
          </p:cNvPr>
          <p:cNvCxnSpPr/>
          <p:nvPr userDrawn="1"/>
        </p:nvCxnSpPr>
        <p:spPr>
          <a:xfrm>
            <a:off x="6199188" y="4120505"/>
            <a:ext cx="42489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platzhalter 7">
            <a:extLst>
              <a:ext uri="{FF2B5EF4-FFF2-40B4-BE49-F238E27FC236}">
                <a16:creationId xmlns:a16="http://schemas.microsoft.com/office/drawing/2014/main" id="{EA4A47D3-E6F8-131E-BB55-E2E3774183C0}"/>
              </a:ext>
            </a:extLst>
          </p:cNvPr>
          <p:cNvSpPr>
            <a:spLocks noGrp="1"/>
          </p:cNvSpPr>
          <p:nvPr>
            <p:ph type="body" sz="quarter" idx="20"/>
          </p:nvPr>
        </p:nvSpPr>
        <p:spPr>
          <a:xfrm>
            <a:off x="550863" y="2205038"/>
            <a:ext cx="4248993" cy="1656997"/>
          </a:xfrm>
        </p:spPr>
        <p:txBody>
          <a:bodyPr/>
          <a:lstStyle>
            <a:lvl1pPr>
              <a:spcBef>
                <a:spcPts val="2600"/>
              </a:spcBef>
              <a:spcAft>
                <a:spcPts val="600"/>
              </a:spcAft>
              <a:defRPr>
                <a:latin typeface="+mj-lt"/>
              </a:defRPr>
            </a:lvl1pPr>
            <a:lvl2pPr>
              <a:spcBef>
                <a:spcPts val="900"/>
              </a:spcBef>
              <a:defRPr sz="1200"/>
            </a:lvl2pPr>
            <a:lvl3pPr>
              <a:defRPr sz="12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3" name="Textplatzhalter 7">
            <a:extLst>
              <a:ext uri="{FF2B5EF4-FFF2-40B4-BE49-F238E27FC236}">
                <a16:creationId xmlns:a16="http://schemas.microsoft.com/office/drawing/2014/main" id="{8E010B87-13C5-0A58-7743-B386CFDE0FDD}"/>
              </a:ext>
            </a:extLst>
          </p:cNvPr>
          <p:cNvSpPr>
            <a:spLocks noGrp="1"/>
          </p:cNvSpPr>
          <p:nvPr>
            <p:ph type="body" sz="quarter" idx="21"/>
          </p:nvPr>
        </p:nvSpPr>
        <p:spPr>
          <a:xfrm>
            <a:off x="6178972" y="2205038"/>
            <a:ext cx="4248993" cy="1656997"/>
          </a:xfrm>
        </p:spPr>
        <p:txBody>
          <a:bodyPr/>
          <a:lstStyle>
            <a:lvl1pPr>
              <a:spcBef>
                <a:spcPts val="2600"/>
              </a:spcBef>
              <a:spcAft>
                <a:spcPts val="600"/>
              </a:spcAft>
              <a:defRPr>
                <a:latin typeface="+mj-lt"/>
              </a:defRPr>
            </a:lvl1pPr>
            <a:lvl2pPr>
              <a:spcBef>
                <a:spcPts val="900"/>
              </a:spcBef>
              <a:defRPr sz="1200"/>
            </a:lvl2pPr>
            <a:lvl3pPr>
              <a:defRPr sz="12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4" name="Textplatzhalter 7">
            <a:extLst>
              <a:ext uri="{FF2B5EF4-FFF2-40B4-BE49-F238E27FC236}">
                <a16:creationId xmlns:a16="http://schemas.microsoft.com/office/drawing/2014/main" id="{114FC1E7-2B32-69FE-9543-B22469492E78}"/>
              </a:ext>
            </a:extLst>
          </p:cNvPr>
          <p:cNvSpPr>
            <a:spLocks noGrp="1"/>
          </p:cNvSpPr>
          <p:nvPr>
            <p:ph type="body" sz="quarter" idx="22"/>
          </p:nvPr>
        </p:nvSpPr>
        <p:spPr>
          <a:xfrm>
            <a:off x="550863" y="4291013"/>
            <a:ext cx="4248993" cy="1656997"/>
          </a:xfrm>
        </p:spPr>
        <p:txBody>
          <a:bodyPr/>
          <a:lstStyle>
            <a:lvl1pPr>
              <a:spcBef>
                <a:spcPts val="2600"/>
              </a:spcBef>
              <a:spcAft>
                <a:spcPts val="600"/>
              </a:spcAft>
              <a:defRPr>
                <a:latin typeface="+mj-lt"/>
              </a:defRPr>
            </a:lvl1pPr>
            <a:lvl2pPr>
              <a:spcBef>
                <a:spcPts val="900"/>
              </a:spcBef>
              <a:defRPr sz="1200"/>
            </a:lvl2pPr>
            <a:lvl3pPr>
              <a:defRPr sz="12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5" name="Textplatzhalter 7">
            <a:extLst>
              <a:ext uri="{FF2B5EF4-FFF2-40B4-BE49-F238E27FC236}">
                <a16:creationId xmlns:a16="http://schemas.microsoft.com/office/drawing/2014/main" id="{0958A13E-B8F0-159E-111F-CA9E08B358CA}"/>
              </a:ext>
            </a:extLst>
          </p:cNvPr>
          <p:cNvSpPr>
            <a:spLocks noGrp="1"/>
          </p:cNvSpPr>
          <p:nvPr>
            <p:ph type="body" sz="quarter" idx="23"/>
          </p:nvPr>
        </p:nvSpPr>
        <p:spPr>
          <a:xfrm>
            <a:off x="6178972" y="4291013"/>
            <a:ext cx="4248993" cy="1656997"/>
          </a:xfrm>
        </p:spPr>
        <p:txBody>
          <a:bodyPr/>
          <a:lstStyle>
            <a:lvl1pPr>
              <a:spcBef>
                <a:spcPts val="2600"/>
              </a:spcBef>
              <a:spcAft>
                <a:spcPts val="600"/>
              </a:spcAft>
              <a:defRPr>
                <a:latin typeface="+mj-lt"/>
              </a:defRPr>
            </a:lvl1pPr>
            <a:lvl2pPr>
              <a:spcBef>
                <a:spcPts val="900"/>
              </a:spcBef>
              <a:defRPr sz="1200"/>
            </a:lvl2pPr>
            <a:lvl3pPr>
              <a:defRPr sz="1200"/>
            </a:lvl3pPr>
            <a:lvl4pPr>
              <a:defRPr sz="1200"/>
            </a:lvl4pPr>
            <a:lvl5pP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695212506"/>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73B6C9-7D13-97E1-9A9A-01DD47F6DD5A}"/>
              </a:ext>
            </a:extLst>
          </p:cNvPr>
          <p:cNvSpPr>
            <a:spLocks noGrp="1"/>
          </p:cNvSpPr>
          <p:nvPr>
            <p:ph type="title"/>
          </p:nvPr>
        </p:nvSpPr>
        <p:spPr/>
        <p:txBody>
          <a:bodyPr/>
          <a:lstStyle/>
          <a:p>
            <a:r>
              <a:rPr lang="de-DE"/>
              <a:t>Mastertitelformat bearbeiten</a:t>
            </a:r>
          </a:p>
        </p:txBody>
      </p:sp>
      <p:sp>
        <p:nvSpPr>
          <p:cNvPr id="8" name="Textplatzhalter 7">
            <a:extLst>
              <a:ext uri="{FF2B5EF4-FFF2-40B4-BE49-F238E27FC236}">
                <a16:creationId xmlns:a16="http://schemas.microsoft.com/office/drawing/2014/main" id="{CED6402C-DC0A-BA3F-DA72-86EEADD896D6}"/>
              </a:ext>
            </a:extLst>
          </p:cNvPr>
          <p:cNvSpPr>
            <a:spLocks noGrp="1"/>
          </p:cNvSpPr>
          <p:nvPr>
            <p:ph type="body" sz="quarter" idx="13"/>
          </p:nvPr>
        </p:nvSpPr>
        <p:spPr>
          <a:xfrm>
            <a:off x="550863" y="2204864"/>
            <a:ext cx="10082212" cy="3456384"/>
          </a:xfrm>
        </p:spPr>
        <p:txBody>
          <a:bodyPr/>
          <a:lstStyle>
            <a:lvl1pPr>
              <a:spcBef>
                <a:spcPts val="2600"/>
              </a:spcBef>
              <a:defRPr sz="2400"/>
            </a:lvl1pPr>
            <a:lvl2pPr marL="355600" indent="-355600">
              <a:spcBef>
                <a:spcPts val="2100"/>
              </a:spcBef>
              <a:buFont typeface="Kantumruy Pro" pitchFamily="2" charset="0"/>
              <a:buChar char="—"/>
              <a:defRPr sz="2400"/>
            </a:lvl2pPr>
            <a:lvl3pPr>
              <a:defRPr sz="2000"/>
            </a:lvl3pPr>
            <a:lvl4pPr>
              <a:defRPr sz="1800"/>
            </a:lvl4pPr>
            <a:lvl5pPr>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Datumsplatzhalter 8">
            <a:extLst>
              <a:ext uri="{FF2B5EF4-FFF2-40B4-BE49-F238E27FC236}">
                <a16:creationId xmlns:a16="http://schemas.microsoft.com/office/drawing/2014/main" id="{AB58C359-50BB-298A-8297-E82353878ECE}"/>
              </a:ext>
            </a:extLst>
          </p:cNvPr>
          <p:cNvSpPr>
            <a:spLocks noGrp="1"/>
          </p:cNvSpPr>
          <p:nvPr>
            <p:ph type="dt" sz="half" idx="14"/>
          </p:nvPr>
        </p:nvSpPr>
        <p:spPr>
          <a:xfrm>
            <a:off x="550863" y="6497767"/>
            <a:ext cx="1152649" cy="153888"/>
          </a:xfrm>
          <a:prstGeom prst="rect">
            <a:avLst/>
          </a:prstGeom>
        </p:spPr>
        <p:txBody>
          <a:bodyPr/>
          <a:lstStyle/>
          <a:p>
            <a:fld id="{8396C794-D9F0-604D-99C2-8D12D2DAA63C}" type="datetime1">
              <a:rPr lang="de-DE" smtClean="0"/>
              <a:t>26.11.25</a:t>
            </a:fld>
            <a:endParaRPr lang="de-DE" dirty="0"/>
          </a:p>
        </p:txBody>
      </p:sp>
      <p:sp>
        <p:nvSpPr>
          <p:cNvPr id="10" name="Fußzeilenplatzhalter 9">
            <a:extLst>
              <a:ext uri="{FF2B5EF4-FFF2-40B4-BE49-F238E27FC236}">
                <a16:creationId xmlns:a16="http://schemas.microsoft.com/office/drawing/2014/main" id="{F1BF15D5-8BDE-2AAE-D9BA-F337158E7CDC}"/>
              </a:ext>
            </a:extLst>
          </p:cNvPr>
          <p:cNvSpPr>
            <a:spLocks noGrp="1"/>
          </p:cNvSpPr>
          <p:nvPr>
            <p:ph type="ftr" sz="quarter" idx="15"/>
          </p:nvPr>
        </p:nvSpPr>
        <p:spPr>
          <a:xfrm flipH="1">
            <a:off x="1991608" y="6497767"/>
            <a:ext cx="1944151" cy="153888"/>
          </a:xfrm>
          <a:prstGeom prst="rect">
            <a:avLst/>
          </a:prstGeom>
        </p:spPr>
        <p:txBody>
          <a:bodyPr/>
          <a:lstStyle/>
          <a:p>
            <a:r>
              <a:rPr lang="de-DE"/>
              <a:t>Name der Präsentation</a:t>
            </a:r>
            <a:endParaRPr lang="de-DE" dirty="0"/>
          </a:p>
        </p:txBody>
      </p:sp>
      <p:sp>
        <p:nvSpPr>
          <p:cNvPr id="11" name="Foliennummernplatzhalter 10">
            <a:extLst>
              <a:ext uri="{FF2B5EF4-FFF2-40B4-BE49-F238E27FC236}">
                <a16:creationId xmlns:a16="http://schemas.microsoft.com/office/drawing/2014/main" id="{B272B034-0F95-6ABF-9359-1ADC06927664}"/>
              </a:ext>
            </a:extLst>
          </p:cNvPr>
          <p:cNvSpPr>
            <a:spLocks noGrp="1"/>
          </p:cNvSpPr>
          <p:nvPr>
            <p:ph type="sldNum" sz="quarter" idx="16"/>
          </p:nvPr>
        </p:nvSpPr>
        <p:spPr/>
        <p:txBody>
          <a:bodyPr/>
          <a:lstStyle/>
          <a:p>
            <a:r>
              <a:rPr lang="de-DE"/>
              <a:t>Seite </a:t>
            </a:r>
            <a:fld id="{CE6CAF4D-DD0D-4F34-9F3A-F974D54A280A}" type="slidenum">
              <a:rPr lang="de-DE" smtClean="0"/>
              <a:pPr/>
              <a:t>‹Nr.›</a:t>
            </a:fld>
            <a:endParaRPr lang="de-DE" dirty="0"/>
          </a:p>
        </p:txBody>
      </p:sp>
    </p:spTree>
    <p:extLst>
      <p:ext uri="{BB962C8B-B14F-4D97-AF65-F5344CB8AC3E}">
        <p14:creationId xmlns:p14="http://schemas.microsoft.com/office/powerpoint/2010/main" val="242733802"/>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Bild links Inhal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73B6C9-7D13-97E1-9A9A-01DD47F6DD5A}"/>
              </a:ext>
            </a:extLst>
          </p:cNvPr>
          <p:cNvSpPr>
            <a:spLocks noGrp="1"/>
          </p:cNvSpPr>
          <p:nvPr>
            <p:ph type="title"/>
          </p:nvPr>
        </p:nvSpPr>
        <p:spPr/>
        <p:txBody>
          <a:bodyPr/>
          <a:lstStyle/>
          <a:p>
            <a:r>
              <a:rPr lang="de-DE"/>
              <a:t>Mastertitelformat bearbeiten</a:t>
            </a:r>
          </a:p>
        </p:txBody>
      </p:sp>
      <p:sp>
        <p:nvSpPr>
          <p:cNvPr id="8" name="Textplatzhalter 7">
            <a:extLst>
              <a:ext uri="{FF2B5EF4-FFF2-40B4-BE49-F238E27FC236}">
                <a16:creationId xmlns:a16="http://schemas.microsoft.com/office/drawing/2014/main" id="{CED6402C-DC0A-BA3F-DA72-86EEADD896D6}"/>
              </a:ext>
            </a:extLst>
          </p:cNvPr>
          <p:cNvSpPr>
            <a:spLocks noGrp="1"/>
          </p:cNvSpPr>
          <p:nvPr>
            <p:ph type="body" sz="quarter" idx="13"/>
          </p:nvPr>
        </p:nvSpPr>
        <p:spPr>
          <a:xfrm>
            <a:off x="5951984" y="2276872"/>
            <a:ext cx="4681091" cy="3384375"/>
          </a:xfrm>
        </p:spPr>
        <p:txBody>
          <a:bodyPr/>
          <a:lstStyle>
            <a:lvl1pPr>
              <a:lnSpc>
                <a:spcPct val="100000"/>
              </a:lnSpc>
              <a:spcBef>
                <a:spcPts val="2600"/>
              </a:spcBef>
              <a:defRPr sz="2400"/>
            </a:lvl1pPr>
            <a:lvl2pPr marL="355600" indent="-355600">
              <a:lnSpc>
                <a:spcPct val="100000"/>
              </a:lnSpc>
              <a:spcBef>
                <a:spcPts val="2100"/>
              </a:spcBef>
              <a:buFont typeface="Kantumruy Pro" pitchFamily="2" charset="0"/>
              <a:buChar char="—"/>
              <a:defRPr sz="2400"/>
            </a:lvl2pPr>
            <a:lvl3pPr>
              <a:lnSpc>
                <a:spcPct val="100000"/>
              </a:lnSpc>
              <a:defRPr sz="2000"/>
            </a:lvl3pPr>
            <a:lvl4pPr>
              <a:lnSpc>
                <a:spcPct val="100000"/>
              </a:lnSpc>
              <a:defRPr sz="1800"/>
            </a:lvl4pPr>
            <a:lvl5pPr>
              <a:lnSpc>
                <a:spcPct val="100000"/>
              </a:lnSpc>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Datumsplatzhalter 8">
            <a:extLst>
              <a:ext uri="{FF2B5EF4-FFF2-40B4-BE49-F238E27FC236}">
                <a16:creationId xmlns:a16="http://schemas.microsoft.com/office/drawing/2014/main" id="{AB58C359-50BB-298A-8297-E82353878ECE}"/>
              </a:ext>
            </a:extLst>
          </p:cNvPr>
          <p:cNvSpPr>
            <a:spLocks noGrp="1"/>
          </p:cNvSpPr>
          <p:nvPr>
            <p:ph type="dt" sz="half" idx="14"/>
          </p:nvPr>
        </p:nvSpPr>
        <p:spPr>
          <a:xfrm>
            <a:off x="550863" y="6497767"/>
            <a:ext cx="1152649" cy="153888"/>
          </a:xfrm>
          <a:prstGeom prst="rect">
            <a:avLst/>
          </a:prstGeom>
        </p:spPr>
        <p:txBody>
          <a:bodyPr/>
          <a:lstStyle/>
          <a:p>
            <a:fld id="{55E02F5D-B3D7-7C41-B365-A54915516B9C}" type="datetime1">
              <a:rPr lang="de-DE" smtClean="0"/>
              <a:t>26.11.25</a:t>
            </a:fld>
            <a:endParaRPr lang="de-DE" dirty="0"/>
          </a:p>
        </p:txBody>
      </p:sp>
      <p:sp>
        <p:nvSpPr>
          <p:cNvPr id="10" name="Fußzeilenplatzhalter 9">
            <a:extLst>
              <a:ext uri="{FF2B5EF4-FFF2-40B4-BE49-F238E27FC236}">
                <a16:creationId xmlns:a16="http://schemas.microsoft.com/office/drawing/2014/main" id="{F1BF15D5-8BDE-2AAE-D9BA-F337158E7CDC}"/>
              </a:ext>
            </a:extLst>
          </p:cNvPr>
          <p:cNvSpPr>
            <a:spLocks noGrp="1"/>
          </p:cNvSpPr>
          <p:nvPr>
            <p:ph type="ftr" sz="quarter" idx="15"/>
          </p:nvPr>
        </p:nvSpPr>
        <p:spPr>
          <a:xfrm flipH="1">
            <a:off x="1991608" y="6497767"/>
            <a:ext cx="1944151" cy="153888"/>
          </a:xfrm>
          <a:prstGeom prst="rect">
            <a:avLst/>
          </a:prstGeom>
        </p:spPr>
        <p:txBody>
          <a:bodyPr/>
          <a:lstStyle/>
          <a:p>
            <a:r>
              <a:rPr lang="de-DE"/>
              <a:t>Name der Präsentation</a:t>
            </a:r>
            <a:endParaRPr lang="de-DE" dirty="0"/>
          </a:p>
        </p:txBody>
      </p:sp>
      <p:sp>
        <p:nvSpPr>
          <p:cNvPr id="11" name="Foliennummernplatzhalter 10">
            <a:extLst>
              <a:ext uri="{FF2B5EF4-FFF2-40B4-BE49-F238E27FC236}">
                <a16:creationId xmlns:a16="http://schemas.microsoft.com/office/drawing/2014/main" id="{B272B034-0F95-6ABF-9359-1ADC06927664}"/>
              </a:ext>
            </a:extLst>
          </p:cNvPr>
          <p:cNvSpPr>
            <a:spLocks noGrp="1"/>
          </p:cNvSpPr>
          <p:nvPr>
            <p:ph type="sldNum" sz="quarter" idx="16"/>
          </p:nvPr>
        </p:nvSpPr>
        <p:spPr/>
        <p:txBody>
          <a:bodyPr/>
          <a:lstStyle/>
          <a:p>
            <a:r>
              <a:rPr lang="de-DE"/>
              <a:t>Seite </a:t>
            </a:r>
            <a:fld id="{CE6CAF4D-DD0D-4F34-9F3A-F974D54A280A}" type="slidenum">
              <a:rPr lang="de-DE" smtClean="0"/>
              <a:pPr/>
              <a:t>‹Nr.›</a:t>
            </a:fld>
            <a:endParaRPr lang="de-DE" dirty="0"/>
          </a:p>
        </p:txBody>
      </p:sp>
      <p:sp>
        <p:nvSpPr>
          <p:cNvPr id="6" name="Bildplatzhalter 5">
            <a:extLst>
              <a:ext uri="{FF2B5EF4-FFF2-40B4-BE49-F238E27FC236}">
                <a16:creationId xmlns:a16="http://schemas.microsoft.com/office/drawing/2014/main" id="{85B398A4-769D-6876-946E-CAEF2EF90581}"/>
              </a:ext>
            </a:extLst>
          </p:cNvPr>
          <p:cNvSpPr>
            <a:spLocks noGrp="1"/>
          </p:cNvSpPr>
          <p:nvPr>
            <p:ph type="pic" sz="quarter" idx="17"/>
          </p:nvPr>
        </p:nvSpPr>
        <p:spPr>
          <a:xfrm>
            <a:off x="550862" y="2132856"/>
            <a:ext cx="5026026" cy="3474314"/>
          </a:xfrm>
        </p:spPr>
        <p:txBody>
          <a:bodyPr/>
          <a:lstStyle/>
          <a:p>
            <a:r>
              <a:rPr lang="de-DE"/>
              <a:t>Bild durch Klicken auf Symbol hinzufügen</a:t>
            </a:r>
          </a:p>
        </p:txBody>
      </p:sp>
    </p:spTree>
    <p:extLst>
      <p:ext uri="{BB962C8B-B14F-4D97-AF65-F5344CB8AC3E}">
        <p14:creationId xmlns:p14="http://schemas.microsoft.com/office/powerpoint/2010/main" val="1600858742"/>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96ECD74-5E30-DD37-8E16-57150DDE7E29}"/>
              </a:ext>
            </a:extLst>
          </p:cNvPr>
          <p:cNvGraphicFramePr>
            <a:graphicFrameLocks noChangeAspect="1"/>
          </p:cNvGraphicFramePr>
          <p:nvPr userDrawn="1">
            <p:custDataLst>
              <p:tags r:id="rId31"/>
            </p:custDataLst>
            <p:extLst>
              <p:ext uri="{D42A27DB-BD31-4B8C-83A1-F6EECF244321}">
                <p14:modId xmlns:p14="http://schemas.microsoft.com/office/powerpoint/2010/main" val="242643141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2" imgW="7772400" imgH="10058400" progId="TCLayout.ActiveDocument.1">
                  <p:embed/>
                </p:oleObj>
              </mc:Choice>
              <mc:Fallback>
                <p:oleObj name="think-cell Folie" r:id="rId32" imgW="7772400" imgH="10058400" progId="TCLayout.ActiveDocument.1">
                  <p:embed/>
                  <p:pic>
                    <p:nvPicPr>
                      <p:cNvPr id="8" name="think-cell data - do not delete" hidden="1">
                        <a:extLst>
                          <a:ext uri="{FF2B5EF4-FFF2-40B4-BE49-F238E27FC236}">
                            <a16:creationId xmlns:a16="http://schemas.microsoft.com/office/drawing/2014/main" id="{196ECD74-5E30-DD37-8E16-57150DDE7E29}"/>
                          </a:ext>
                        </a:extLst>
                      </p:cNvPr>
                      <p:cNvPicPr/>
                      <p:nvPr/>
                    </p:nvPicPr>
                    <p:blipFill>
                      <a:blip r:embed="rId33"/>
                      <a:stretch>
                        <a:fillRect/>
                      </a:stretch>
                    </p:blipFill>
                    <p:spPr>
                      <a:xfrm>
                        <a:off x="1588" y="1588"/>
                        <a:ext cx="1227" cy="1588"/>
                      </a:xfrm>
                      <a:prstGeom prst="rect">
                        <a:avLst/>
                      </a:prstGeom>
                    </p:spPr>
                  </p:pic>
                </p:oleObj>
              </mc:Fallback>
            </mc:AlternateContent>
          </a:graphicData>
        </a:graphic>
      </p:graphicFrame>
      <p:sp>
        <p:nvSpPr>
          <p:cNvPr id="10" name="Rechteck 9">
            <a:extLst>
              <a:ext uri="{FF2B5EF4-FFF2-40B4-BE49-F238E27FC236}">
                <a16:creationId xmlns:a16="http://schemas.microsoft.com/office/drawing/2014/main" id="{9CE3E3E4-74CA-F83A-D7FE-073ED8CBAFD7}"/>
              </a:ext>
            </a:extLst>
          </p:cNvPr>
          <p:cNvSpPr/>
          <p:nvPr userDrawn="1"/>
        </p:nvSpPr>
        <p:spPr>
          <a:xfrm>
            <a:off x="0" y="6309320"/>
            <a:ext cx="12192000" cy="548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8B27D20C-6BE2-D299-8FEC-BA1FE02A06CF}"/>
              </a:ext>
            </a:extLst>
          </p:cNvPr>
          <p:cNvSpPr>
            <a:spLocks noGrp="1"/>
          </p:cNvSpPr>
          <p:nvPr>
            <p:ph type="title"/>
          </p:nvPr>
        </p:nvSpPr>
        <p:spPr>
          <a:xfrm>
            <a:off x="569342" y="561975"/>
            <a:ext cx="10063733" cy="922809"/>
          </a:xfrm>
          <a:prstGeom prst="rect">
            <a:avLst/>
          </a:prstGeom>
        </p:spPr>
        <p:txBody>
          <a:bodyPr vert="horz" lIns="0" tIns="0" rIns="0" bIns="0" rtlCol="0" anchor="t">
            <a:noAutofit/>
          </a:bodyPr>
          <a:lstStyle/>
          <a:p>
            <a:r>
              <a:rPr lang="de-DE" dirty="0"/>
              <a:t>Mastertitelformat bearbeiten</a:t>
            </a:r>
          </a:p>
        </p:txBody>
      </p:sp>
      <p:sp>
        <p:nvSpPr>
          <p:cNvPr id="3" name="Textplatzhalter 2">
            <a:extLst>
              <a:ext uri="{FF2B5EF4-FFF2-40B4-BE49-F238E27FC236}">
                <a16:creationId xmlns:a16="http://schemas.microsoft.com/office/drawing/2014/main" id="{F6E584FD-412E-2725-3683-7395D6DF5D0D}"/>
              </a:ext>
            </a:extLst>
          </p:cNvPr>
          <p:cNvSpPr>
            <a:spLocks noGrp="1"/>
          </p:cNvSpPr>
          <p:nvPr>
            <p:ph type="body" idx="1"/>
          </p:nvPr>
        </p:nvSpPr>
        <p:spPr>
          <a:xfrm>
            <a:off x="550863" y="2225040"/>
            <a:ext cx="10082212" cy="3436208"/>
          </a:xfrm>
          <a:prstGeom prst="rect">
            <a:avLst/>
          </a:prstGeom>
        </p:spPr>
        <p:txBody>
          <a:bodyPr vert="horz" lIns="0" tIns="0" rIns="0" bIns="0" rtlCol="0">
            <a:noAutofit/>
          </a:bodyPr>
          <a:lstStyle/>
          <a:p>
            <a:pPr lvl="0"/>
            <a:r>
              <a:rPr lang="de-DE" dirty="0"/>
              <a:t>Mastertextfeld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82477157-9A10-6250-33C9-1941620DE033}"/>
              </a:ext>
            </a:extLst>
          </p:cNvPr>
          <p:cNvSpPr>
            <a:spLocks noGrp="1"/>
          </p:cNvSpPr>
          <p:nvPr>
            <p:ph type="sldNum" sz="quarter" idx="4"/>
          </p:nvPr>
        </p:nvSpPr>
        <p:spPr>
          <a:xfrm>
            <a:off x="8897937" y="6497767"/>
            <a:ext cx="2743200" cy="153888"/>
          </a:xfrm>
          <a:prstGeom prst="rect">
            <a:avLst/>
          </a:prstGeom>
        </p:spPr>
        <p:txBody>
          <a:bodyPr vert="horz" lIns="0" tIns="0" rIns="0" bIns="0" rtlCol="0" anchor="ctr">
            <a:spAutoFit/>
          </a:bodyPr>
          <a:lstStyle>
            <a:lvl1pPr algn="r">
              <a:defRPr sz="1000" spc="70" baseline="0">
                <a:solidFill>
                  <a:schemeClr val="tx1"/>
                </a:solidFill>
              </a:defRPr>
            </a:lvl1pPr>
          </a:lstStyle>
          <a:p>
            <a:r>
              <a:rPr lang="de-DE" dirty="0"/>
              <a:t>Seite </a:t>
            </a:r>
            <a:fld id="{CE6CAF4D-DD0D-4F34-9F3A-F974D54A280A}" type="slidenum">
              <a:rPr lang="de-DE" smtClean="0"/>
              <a:pPr/>
              <a:t>‹Nr.›</a:t>
            </a:fld>
            <a:endParaRPr lang="de-DE" dirty="0"/>
          </a:p>
        </p:txBody>
      </p:sp>
      <p:sp>
        <p:nvSpPr>
          <p:cNvPr id="7" name="Textfeld 6">
            <a:extLst>
              <a:ext uri="{FF2B5EF4-FFF2-40B4-BE49-F238E27FC236}">
                <a16:creationId xmlns:a16="http://schemas.microsoft.com/office/drawing/2014/main" id="{E913F212-862E-2318-8126-3A47673DEE7E}"/>
              </a:ext>
            </a:extLst>
          </p:cNvPr>
          <p:cNvSpPr txBox="1"/>
          <p:nvPr userDrawn="1"/>
        </p:nvSpPr>
        <p:spPr>
          <a:xfrm>
            <a:off x="3431704" y="6651655"/>
            <a:ext cx="3738203" cy="180690"/>
          </a:xfrm>
          <a:prstGeom prst="rect">
            <a:avLst/>
          </a:prstGeom>
          <a:noFill/>
        </p:spPr>
        <p:txBody>
          <a:bodyPr wrap="none" lIns="0" tIns="0" rIns="0" bIns="0" rtlCol="0">
            <a:spAutoFit/>
          </a:bodyPr>
          <a:lstStyle/>
          <a:p>
            <a:pPr algn="l">
              <a:lnSpc>
                <a:spcPct val="113000"/>
              </a:lnSpc>
            </a:pPr>
            <a:r>
              <a:rPr lang="de-DE" sz="1100" dirty="0">
                <a:solidFill>
                  <a:schemeClr val="bg2">
                    <a:lumMod val="90000"/>
                  </a:schemeClr>
                </a:solidFill>
              </a:rPr>
              <a:t>CC.BY 4.0 Zerouali, A. &amp; Koenen, J. (2024) </a:t>
            </a:r>
            <a:r>
              <a:rPr lang="de-DE" sz="1100" dirty="0" err="1">
                <a:solidFill>
                  <a:schemeClr val="bg2">
                    <a:lumMod val="90000"/>
                  </a:schemeClr>
                </a:solidFill>
              </a:rPr>
              <a:t>ViFoNET</a:t>
            </a:r>
            <a:r>
              <a:rPr lang="de-DE" sz="1100" dirty="0">
                <a:solidFill>
                  <a:schemeClr val="bg2">
                    <a:lumMod val="90000"/>
                  </a:schemeClr>
                </a:solidFill>
              </a:rPr>
              <a:t>– </a:t>
            </a:r>
            <a:r>
              <a:rPr lang="de-DE" sz="1100" dirty="0" err="1">
                <a:solidFill>
                  <a:schemeClr val="bg2">
                    <a:lumMod val="90000"/>
                  </a:schemeClr>
                </a:solidFill>
              </a:rPr>
              <a:t>DInA</a:t>
            </a:r>
            <a:r>
              <a:rPr lang="de-DE" sz="1100" dirty="0">
                <a:solidFill>
                  <a:schemeClr val="bg2">
                    <a:lumMod val="90000"/>
                  </a:schemeClr>
                </a:solidFill>
              </a:rPr>
              <a:t> Vorlage</a:t>
            </a:r>
          </a:p>
        </p:txBody>
      </p:sp>
    </p:spTree>
    <p:extLst>
      <p:ext uri="{BB962C8B-B14F-4D97-AF65-F5344CB8AC3E}">
        <p14:creationId xmlns:p14="http://schemas.microsoft.com/office/powerpoint/2010/main" val="107230706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8" r:id="rId3"/>
    <p:sldLayoutId id="2147483650" r:id="rId4"/>
    <p:sldLayoutId id="2147483674" r:id="rId5"/>
    <p:sldLayoutId id="2147483675" r:id="rId6"/>
    <p:sldLayoutId id="2147483676" r:id="rId7"/>
    <p:sldLayoutId id="2147483657" r:id="rId8"/>
    <p:sldLayoutId id="2147483663" r:id="rId9"/>
    <p:sldLayoutId id="2147483659" r:id="rId10"/>
    <p:sldLayoutId id="2147483661" r:id="rId11"/>
    <p:sldLayoutId id="2147483662" r:id="rId12"/>
    <p:sldLayoutId id="2147483654" r:id="rId13"/>
    <p:sldLayoutId id="2147483660" r:id="rId14"/>
    <p:sldLayoutId id="2147483670" r:id="rId15"/>
    <p:sldLayoutId id="2147483671" r:id="rId16"/>
    <p:sldLayoutId id="2147483655" r:id="rId17"/>
    <p:sldLayoutId id="2147483651" r:id="rId18"/>
    <p:sldLayoutId id="2147483669" r:id="rId19"/>
    <p:sldLayoutId id="2147483664" r:id="rId20"/>
    <p:sldLayoutId id="2147483665" r:id="rId21"/>
    <p:sldLayoutId id="2147483666" r:id="rId22"/>
    <p:sldLayoutId id="2147483667" r:id="rId23"/>
    <p:sldLayoutId id="2147483668" r:id="rId24"/>
    <p:sldLayoutId id="2147483672" r:id="rId25"/>
    <p:sldLayoutId id="2147483673" r:id="rId26"/>
    <p:sldLayoutId id="2147483677" r:id="rId27"/>
    <p:sldLayoutId id="2147483679" r:id="rId28"/>
    <p:sldLayoutId id="2147483680" r:id="rId29"/>
  </p:sldLayoutIdLst>
  <p:hf sldNum="0" hdr="0" ftr="0" dt="0"/>
  <p:txStyles>
    <p:titleStyle>
      <a:lvl1pPr algn="l" defTabSz="914400" rtl="0" eaLnBrk="1" latinLnBrk="0" hangingPunct="1">
        <a:lnSpc>
          <a:spcPct val="100000"/>
        </a:lnSpc>
        <a:spcBef>
          <a:spcPct val="0"/>
        </a:spcBef>
        <a:buNone/>
        <a:defRPr sz="2800" kern="1200" spc="30" baseline="0">
          <a:solidFill>
            <a:schemeClr val="tx1"/>
          </a:solidFill>
          <a:latin typeface="+mj-lt"/>
          <a:ea typeface="+mj-ea"/>
          <a:cs typeface="+mj-cs"/>
        </a:defRPr>
      </a:lvl1pPr>
    </p:titleStyle>
    <p:bodyStyle>
      <a:lvl1pPr marL="0" indent="0" algn="l" defTabSz="914400" rtl="0" eaLnBrk="1" latinLnBrk="0" hangingPunct="1">
        <a:lnSpc>
          <a:spcPct val="114000"/>
        </a:lnSpc>
        <a:spcBef>
          <a:spcPts val="1200"/>
        </a:spcBef>
        <a:buFont typeface="Arial" panose="020B0604020202020204" pitchFamily="34" charset="0"/>
        <a:buNone/>
        <a:defRPr sz="1800" kern="1200" spc="30" baseline="0">
          <a:solidFill>
            <a:schemeClr val="tx1"/>
          </a:solidFill>
          <a:latin typeface="+mn-lt"/>
          <a:ea typeface="+mn-ea"/>
          <a:cs typeface="+mn-cs"/>
        </a:defRPr>
      </a:lvl1pPr>
      <a:lvl2pPr marL="361950" indent="-361950" algn="l" defTabSz="914400" rtl="0" eaLnBrk="1" latinLnBrk="0" hangingPunct="1">
        <a:lnSpc>
          <a:spcPct val="114000"/>
        </a:lnSpc>
        <a:spcBef>
          <a:spcPts val="500"/>
        </a:spcBef>
        <a:buFont typeface="Kantumruy Pro" pitchFamily="2" charset="0"/>
        <a:buChar char="—"/>
        <a:defRPr sz="1800" kern="1200" spc="30" baseline="0">
          <a:solidFill>
            <a:schemeClr val="tx1"/>
          </a:solidFill>
          <a:latin typeface="+mn-lt"/>
          <a:ea typeface="+mn-ea"/>
          <a:cs typeface="+mn-cs"/>
        </a:defRPr>
      </a:lvl2pPr>
      <a:lvl3pPr marL="628650" indent="-266700" algn="l" defTabSz="914400" rtl="0" eaLnBrk="1" latinLnBrk="0" hangingPunct="1">
        <a:lnSpc>
          <a:spcPct val="114000"/>
        </a:lnSpc>
        <a:spcBef>
          <a:spcPts val="500"/>
        </a:spcBef>
        <a:buFont typeface="Arial" panose="020B0604020202020204" pitchFamily="34" charset="0"/>
        <a:buChar char="•"/>
        <a:defRPr sz="1600" kern="1200" spc="30" baseline="0">
          <a:solidFill>
            <a:schemeClr val="tx1"/>
          </a:solidFill>
          <a:latin typeface="+mn-lt"/>
          <a:ea typeface="+mn-ea"/>
          <a:cs typeface="+mn-cs"/>
        </a:defRPr>
      </a:lvl3pPr>
      <a:lvl4pPr marL="809625" indent="-180975" algn="l" defTabSz="914400" rtl="0" eaLnBrk="1" latinLnBrk="0" hangingPunct="1">
        <a:lnSpc>
          <a:spcPct val="114000"/>
        </a:lnSpc>
        <a:spcBef>
          <a:spcPts val="500"/>
        </a:spcBef>
        <a:buFont typeface="Symbol" panose="05050102010706020507" pitchFamily="18" charset="2"/>
        <a:buChar char="-"/>
        <a:defRPr sz="1400" kern="1200" spc="30" baseline="0">
          <a:solidFill>
            <a:schemeClr val="tx1"/>
          </a:solidFill>
          <a:latin typeface="+mn-lt"/>
          <a:ea typeface="+mn-ea"/>
          <a:cs typeface="+mn-cs"/>
        </a:defRPr>
      </a:lvl4pPr>
      <a:lvl5pPr marL="990600" indent="-180975" algn="l" defTabSz="914400" rtl="0" eaLnBrk="1" latinLnBrk="0" hangingPunct="1">
        <a:lnSpc>
          <a:spcPct val="114000"/>
        </a:lnSpc>
        <a:spcBef>
          <a:spcPts val="500"/>
        </a:spcBef>
        <a:buFont typeface="Arial" panose="020B0604020202020204" pitchFamily="34" charset="0"/>
        <a:buChar char="•"/>
        <a:defRPr sz="14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47">
          <p15:clr>
            <a:srgbClr val="F26B43"/>
          </p15:clr>
        </p15:guide>
        <p15:guide id="4" pos="6698">
          <p15:clr>
            <a:srgbClr val="F26B43"/>
          </p15:clr>
        </p15:guide>
        <p15:guide id="5" orient="horz" pos="34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26.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jpg"/><Relationship Id="rId3" Type="http://schemas.openxmlformats.org/officeDocument/2006/relationships/notesSlide" Target="../notesSlides/notesSlide9.xml"/><Relationship Id="rId7" Type="http://schemas.openxmlformats.org/officeDocument/2006/relationships/image" Target="../media/image52.png"/><Relationship Id="rId12" Type="http://schemas.openxmlformats.org/officeDocument/2006/relationships/image" Target="../media/image57.jpg"/><Relationship Id="rId2" Type="http://schemas.openxmlformats.org/officeDocument/2006/relationships/slideLayout" Target="../slideLayouts/slideLayout27.xml"/><Relationship Id="rId1" Type="http://schemas.openxmlformats.org/officeDocument/2006/relationships/tags" Target="../tags/tag10.xml"/><Relationship Id="rId6" Type="http://schemas.openxmlformats.org/officeDocument/2006/relationships/image" Target="../media/image51.png"/><Relationship Id="rId11" Type="http://schemas.openxmlformats.org/officeDocument/2006/relationships/image" Target="../media/image56.jpg"/><Relationship Id="rId5" Type="http://schemas.openxmlformats.org/officeDocument/2006/relationships/image" Target="../media/image50.emf"/><Relationship Id="rId10" Type="http://schemas.openxmlformats.org/officeDocument/2006/relationships/image" Target="../media/image55.png"/><Relationship Id="rId4" Type="http://schemas.openxmlformats.org/officeDocument/2006/relationships/oleObject" Target="../embeddings/oleObject9.bin"/><Relationship Id="rId9"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29.png"/><Relationship Id="rId3" Type="http://schemas.openxmlformats.org/officeDocument/2006/relationships/notesSlide" Target="../notesSlides/notesSlide10.xml"/><Relationship Id="rId7" Type="http://schemas.openxmlformats.org/officeDocument/2006/relationships/image" Target="../media/image61.svg"/><Relationship Id="rId12" Type="http://schemas.microsoft.com/office/2007/relationships/diagramDrawing" Target="../diagrams/drawing1.xml"/><Relationship Id="rId2" Type="http://schemas.openxmlformats.org/officeDocument/2006/relationships/slideLayout" Target="../slideLayouts/slideLayout29.xml"/><Relationship Id="rId1" Type="http://schemas.openxmlformats.org/officeDocument/2006/relationships/tags" Target="../tags/tag11.xml"/><Relationship Id="rId6" Type="http://schemas.openxmlformats.org/officeDocument/2006/relationships/image" Target="../media/image60.png"/><Relationship Id="rId11" Type="http://schemas.openxmlformats.org/officeDocument/2006/relationships/diagramColors" Target="../diagrams/colors1.xml"/><Relationship Id="rId5" Type="http://schemas.openxmlformats.org/officeDocument/2006/relationships/image" Target="../media/image59.emf"/><Relationship Id="rId15" Type="http://schemas.openxmlformats.org/officeDocument/2006/relationships/image" Target="../media/image63.svg"/><Relationship Id="rId10" Type="http://schemas.openxmlformats.org/officeDocument/2006/relationships/diagramQuickStyle" Target="../diagrams/quickStyle1.xml"/><Relationship Id="rId4" Type="http://schemas.openxmlformats.org/officeDocument/2006/relationships/oleObject" Target="../embeddings/oleObject10.bin"/><Relationship Id="rId9" Type="http://schemas.openxmlformats.org/officeDocument/2006/relationships/diagramLayout" Target="../diagrams/layout1.xml"/><Relationship Id="rId14" Type="http://schemas.openxmlformats.org/officeDocument/2006/relationships/image" Target="../media/image6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66.svg"/><Relationship Id="rId2" Type="http://schemas.openxmlformats.org/officeDocument/2006/relationships/slideLayout" Target="../slideLayouts/slideLayout27.xml"/><Relationship Id="rId1" Type="http://schemas.openxmlformats.org/officeDocument/2006/relationships/tags" Target="../tags/tag12.xml"/><Relationship Id="rId6" Type="http://schemas.openxmlformats.org/officeDocument/2006/relationships/image" Target="../media/image65.png"/><Relationship Id="rId5" Type="http://schemas.openxmlformats.org/officeDocument/2006/relationships/image" Target="../media/image64.e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notesSlide" Target="../notesSlides/notesSlide12.xml"/><Relationship Id="rId7" Type="http://schemas.openxmlformats.org/officeDocument/2006/relationships/image" Target="../media/image69.png"/><Relationship Id="rId2" Type="http://schemas.openxmlformats.org/officeDocument/2006/relationships/slideLayout" Target="../slideLayouts/slideLayout27.xml"/><Relationship Id="rId1" Type="http://schemas.openxmlformats.org/officeDocument/2006/relationships/tags" Target="../tags/tag13.xml"/><Relationship Id="rId6" Type="http://schemas.openxmlformats.org/officeDocument/2006/relationships/image" Target="../media/image68.png"/><Relationship Id="rId11" Type="http://schemas.openxmlformats.org/officeDocument/2006/relationships/image" Target="../media/image36.svg"/><Relationship Id="rId5" Type="http://schemas.openxmlformats.org/officeDocument/2006/relationships/image" Target="../media/image67.emf"/><Relationship Id="rId10" Type="http://schemas.openxmlformats.org/officeDocument/2006/relationships/image" Target="../media/image35.png"/><Relationship Id="rId4" Type="http://schemas.openxmlformats.org/officeDocument/2006/relationships/oleObject" Target="../embeddings/oleObject12.bin"/><Relationship Id="rId9" Type="http://schemas.openxmlformats.org/officeDocument/2006/relationships/slide" Target="slide40.xml"/></Relationships>
</file>

<file path=ppt/slides/_rels/slide14.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svg"/><Relationship Id="rId3" Type="http://schemas.openxmlformats.org/officeDocument/2006/relationships/notesSlide" Target="../notesSlides/notesSlide13.xml"/><Relationship Id="rId7" Type="http://schemas.openxmlformats.org/officeDocument/2006/relationships/image" Target="../media/image47.svg"/><Relationship Id="rId12" Type="http://schemas.openxmlformats.org/officeDocument/2006/relationships/image" Target="../media/image72.png"/><Relationship Id="rId2" Type="http://schemas.openxmlformats.org/officeDocument/2006/relationships/slideLayout" Target="../slideLayouts/slideLayout29.xml"/><Relationship Id="rId1" Type="http://schemas.openxmlformats.org/officeDocument/2006/relationships/tags" Target="../tags/tag14.xml"/><Relationship Id="rId6" Type="http://schemas.openxmlformats.org/officeDocument/2006/relationships/image" Target="../media/image46.png"/><Relationship Id="rId11" Type="http://schemas.openxmlformats.org/officeDocument/2006/relationships/image" Target="../media/image29.png"/><Relationship Id="rId5" Type="http://schemas.openxmlformats.org/officeDocument/2006/relationships/image" Target="../media/image71.emf"/><Relationship Id="rId10" Type="http://schemas.openxmlformats.org/officeDocument/2006/relationships/image" Target="../media/image70.svg"/><Relationship Id="rId4" Type="http://schemas.openxmlformats.org/officeDocument/2006/relationships/oleObject" Target="../embeddings/oleObject13.bin"/><Relationship Id="rId9" Type="http://schemas.openxmlformats.org/officeDocument/2006/relationships/image" Target="../media/image69.png"/></Relationships>
</file>

<file path=ppt/slides/_rels/slide15.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svg"/><Relationship Id="rId3" Type="http://schemas.openxmlformats.org/officeDocument/2006/relationships/notesSlide" Target="../notesSlides/notesSlide14.xml"/><Relationship Id="rId7" Type="http://schemas.openxmlformats.org/officeDocument/2006/relationships/image" Target="../media/image47.svg"/><Relationship Id="rId12" Type="http://schemas.openxmlformats.org/officeDocument/2006/relationships/image" Target="../media/image72.png"/><Relationship Id="rId2" Type="http://schemas.openxmlformats.org/officeDocument/2006/relationships/slideLayout" Target="../slideLayouts/slideLayout29.xml"/><Relationship Id="rId1" Type="http://schemas.openxmlformats.org/officeDocument/2006/relationships/tags" Target="../tags/tag15.xml"/><Relationship Id="rId6" Type="http://schemas.openxmlformats.org/officeDocument/2006/relationships/image" Target="../media/image46.png"/><Relationship Id="rId11" Type="http://schemas.openxmlformats.org/officeDocument/2006/relationships/image" Target="../media/image29.png"/><Relationship Id="rId5" Type="http://schemas.openxmlformats.org/officeDocument/2006/relationships/image" Target="../media/image71.emf"/><Relationship Id="rId10" Type="http://schemas.openxmlformats.org/officeDocument/2006/relationships/image" Target="../media/image70.svg"/><Relationship Id="rId4" Type="http://schemas.openxmlformats.org/officeDocument/2006/relationships/oleObject" Target="../embeddings/oleObject14.bin"/><Relationship Id="rId9" Type="http://schemas.openxmlformats.org/officeDocument/2006/relationships/image" Target="../media/image69.png"/></Relationships>
</file>

<file path=ppt/slides/_rels/slide16.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69.png"/><Relationship Id="rId3" Type="http://schemas.openxmlformats.org/officeDocument/2006/relationships/notesSlide" Target="../notesSlides/notesSlide15.xml"/><Relationship Id="rId7" Type="http://schemas.openxmlformats.org/officeDocument/2006/relationships/image" Target="../media/image46.png"/><Relationship Id="rId12" Type="http://schemas.openxmlformats.org/officeDocument/2006/relationships/image" Target="../media/image63.svg"/><Relationship Id="rId2" Type="http://schemas.openxmlformats.org/officeDocument/2006/relationships/slideLayout" Target="../slideLayouts/slideLayout29.xml"/><Relationship Id="rId16" Type="http://schemas.openxmlformats.org/officeDocument/2006/relationships/image" Target="../media/image73.svg"/><Relationship Id="rId1" Type="http://schemas.openxmlformats.org/officeDocument/2006/relationships/tags" Target="../tags/tag16.xml"/><Relationship Id="rId6" Type="http://schemas.openxmlformats.org/officeDocument/2006/relationships/image" Target="../media/image74.emf"/><Relationship Id="rId11" Type="http://schemas.openxmlformats.org/officeDocument/2006/relationships/image" Target="../media/image62.png"/><Relationship Id="rId5" Type="http://schemas.openxmlformats.org/officeDocument/2006/relationships/oleObject" Target="../embeddings/oleObject15.bin"/><Relationship Id="rId15" Type="http://schemas.openxmlformats.org/officeDocument/2006/relationships/image" Target="../media/image72.png"/><Relationship Id="rId10" Type="http://schemas.openxmlformats.org/officeDocument/2006/relationships/slide" Target="slide46.xml"/><Relationship Id="rId4" Type="http://schemas.openxmlformats.org/officeDocument/2006/relationships/image" Target="../media/image29.png"/><Relationship Id="rId9" Type="http://schemas.openxmlformats.org/officeDocument/2006/relationships/image" Target="../media/image68.png"/><Relationship Id="rId14" Type="http://schemas.openxmlformats.org/officeDocument/2006/relationships/image" Target="../media/image70.svg"/></Relationships>
</file>

<file path=ppt/slides/_rels/slide17.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69.png"/><Relationship Id="rId3" Type="http://schemas.openxmlformats.org/officeDocument/2006/relationships/notesSlide" Target="../notesSlides/notesSlide16.xml"/><Relationship Id="rId7" Type="http://schemas.openxmlformats.org/officeDocument/2006/relationships/image" Target="../media/image46.png"/><Relationship Id="rId12" Type="http://schemas.openxmlformats.org/officeDocument/2006/relationships/image" Target="../media/image63.svg"/><Relationship Id="rId2" Type="http://schemas.openxmlformats.org/officeDocument/2006/relationships/slideLayout" Target="../slideLayouts/slideLayout29.xml"/><Relationship Id="rId1" Type="http://schemas.openxmlformats.org/officeDocument/2006/relationships/tags" Target="../tags/tag17.xml"/><Relationship Id="rId6" Type="http://schemas.openxmlformats.org/officeDocument/2006/relationships/image" Target="../media/image76.emf"/><Relationship Id="rId11" Type="http://schemas.openxmlformats.org/officeDocument/2006/relationships/image" Target="../media/image62.png"/><Relationship Id="rId5" Type="http://schemas.openxmlformats.org/officeDocument/2006/relationships/oleObject" Target="../embeddings/oleObject16.bin"/><Relationship Id="rId10" Type="http://schemas.openxmlformats.org/officeDocument/2006/relationships/slide" Target="slide49.xml"/><Relationship Id="rId4" Type="http://schemas.openxmlformats.org/officeDocument/2006/relationships/image" Target="../media/image75.png"/><Relationship Id="rId9" Type="http://schemas.openxmlformats.org/officeDocument/2006/relationships/image" Target="../media/image68.png"/><Relationship Id="rId14" Type="http://schemas.openxmlformats.org/officeDocument/2006/relationships/image" Target="../media/image70.svg"/></Relationships>
</file>

<file path=ppt/slides/_rels/slide1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notesSlide" Target="../notesSlides/notesSlide17.xml"/><Relationship Id="rId7" Type="http://schemas.openxmlformats.org/officeDocument/2006/relationships/image" Target="../media/image47.svg"/><Relationship Id="rId2" Type="http://schemas.openxmlformats.org/officeDocument/2006/relationships/slideLayout" Target="../slideLayouts/slideLayout29.xml"/><Relationship Id="rId1" Type="http://schemas.openxmlformats.org/officeDocument/2006/relationships/tags" Target="../tags/tag18.xml"/><Relationship Id="rId6" Type="http://schemas.openxmlformats.org/officeDocument/2006/relationships/image" Target="../media/image46.png"/><Relationship Id="rId5" Type="http://schemas.openxmlformats.org/officeDocument/2006/relationships/image" Target="../media/image77.emf"/><Relationship Id="rId10" Type="http://schemas.openxmlformats.org/officeDocument/2006/relationships/image" Target="../media/image68.png"/><Relationship Id="rId4" Type="http://schemas.openxmlformats.org/officeDocument/2006/relationships/oleObject" Target="../embeddings/oleObject17.bin"/><Relationship Id="rId9" Type="http://schemas.openxmlformats.org/officeDocument/2006/relationships/image" Target="../media/image66.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26.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slide" Target="slide43.xml"/><Relationship Id="rId4" Type="http://schemas.openxmlformats.org/officeDocument/2006/relationships/image" Target="../media/image8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9.xml"/><Relationship Id="rId1" Type="http://schemas.openxmlformats.org/officeDocument/2006/relationships/tags" Target="../tags/tag19.xml"/><Relationship Id="rId5" Type="http://schemas.openxmlformats.org/officeDocument/2006/relationships/image" Target="../media/image81.emf"/><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9.xml"/><Relationship Id="rId1" Type="http://schemas.openxmlformats.org/officeDocument/2006/relationships/tags" Target="../tags/tag20.xml"/><Relationship Id="rId5" Type="http://schemas.openxmlformats.org/officeDocument/2006/relationships/image" Target="../media/image81.emf"/><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0.png"/><Relationship Id="rId2" Type="http://schemas.openxmlformats.org/officeDocument/2006/relationships/slideLayout" Target="../slideLayouts/slideLayout27.xml"/><Relationship Id="rId1" Type="http://schemas.openxmlformats.org/officeDocument/2006/relationships/tags" Target="../tags/tag21.xml"/><Relationship Id="rId6" Type="http://schemas.openxmlformats.org/officeDocument/2006/relationships/slide" Target="slide42.xml"/><Relationship Id="rId5" Type="http://schemas.openxmlformats.org/officeDocument/2006/relationships/image" Target="../media/image82.emf"/><Relationship Id="rId4" Type="http://schemas.openxmlformats.org/officeDocument/2006/relationships/oleObject" Target="../embeddings/oleObject1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84.png"/><Relationship Id="rId2" Type="http://schemas.openxmlformats.org/officeDocument/2006/relationships/slideLayout" Target="../slideLayouts/slideLayout27.xml"/><Relationship Id="rId1" Type="http://schemas.openxmlformats.org/officeDocument/2006/relationships/tags" Target="../tags/tag22.xml"/><Relationship Id="rId6" Type="http://schemas.openxmlformats.org/officeDocument/2006/relationships/image" Target="../media/image83.png"/><Relationship Id="rId5" Type="http://schemas.openxmlformats.org/officeDocument/2006/relationships/image" Target="../media/image82.emf"/><Relationship Id="rId4" Type="http://schemas.openxmlformats.org/officeDocument/2006/relationships/oleObject" Target="../embeddings/oleObject19.bin"/></Relationships>
</file>

<file path=ppt/slides/_rels/slide2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29.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slide" Target="slide28.xml"/><Relationship Id="rId2" Type="http://schemas.openxmlformats.org/officeDocument/2006/relationships/slideLayout" Target="../slideLayouts/slideLayout28.xml"/><Relationship Id="rId1" Type="http://schemas.openxmlformats.org/officeDocument/2006/relationships/tags" Target="../tags/tag23.xml"/><Relationship Id="rId6" Type="http://schemas.openxmlformats.org/officeDocument/2006/relationships/slide" Target="slide29.xml"/><Relationship Id="rId5" Type="http://schemas.openxmlformats.org/officeDocument/2006/relationships/image" Target="../media/image86.emf"/><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8.xml"/><Relationship Id="rId1" Type="http://schemas.openxmlformats.org/officeDocument/2006/relationships/tags" Target="../tags/tag24.xml"/><Relationship Id="rId6" Type="http://schemas.openxmlformats.org/officeDocument/2006/relationships/slide" Target="slide30.xml"/><Relationship Id="rId5" Type="http://schemas.openxmlformats.org/officeDocument/2006/relationships/image" Target="../media/image45.png"/><Relationship Id="rId4" Type="http://schemas.openxmlformats.org/officeDocument/2006/relationships/image" Target="../media/image87.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slide" Target="slide31.xml"/><Relationship Id="rId2" Type="http://schemas.openxmlformats.org/officeDocument/2006/relationships/slideLayout" Target="../slideLayouts/slideLayout28.xml"/><Relationship Id="rId1" Type="http://schemas.openxmlformats.org/officeDocument/2006/relationships/tags" Target="../tags/tag25.xml"/><Relationship Id="rId6" Type="http://schemas.openxmlformats.org/officeDocument/2006/relationships/slide" Target="slide32.xml"/><Relationship Id="rId5" Type="http://schemas.openxmlformats.org/officeDocument/2006/relationships/image" Target="../media/image88.emf"/><Relationship Id="rId4" Type="http://schemas.openxmlformats.org/officeDocument/2006/relationships/oleObject" Target="../embeddings/oleObject22.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28.jpg"/><Relationship Id="rId5" Type="http://schemas.openxmlformats.org/officeDocument/2006/relationships/image" Target="../media/image27.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slide" Target="slide31.xml"/><Relationship Id="rId2" Type="http://schemas.openxmlformats.org/officeDocument/2006/relationships/slideLayout" Target="../slideLayouts/slideLayout28.xml"/><Relationship Id="rId1" Type="http://schemas.openxmlformats.org/officeDocument/2006/relationships/tags" Target="../tags/tag26.xml"/><Relationship Id="rId6" Type="http://schemas.openxmlformats.org/officeDocument/2006/relationships/slide" Target="slide32.xml"/><Relationship Id="rId5" Type="http://schemas.openxmlformats.org/officeDocument/2006/relationships/image" Target="../media/image88.emf"/><Relationship Id="rId4" Type="http://schemas.openxmlformats.org/officeDocument/2006/relationships/oleObject" Target="../embeddings/oleObject23.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8.xml"/><Relationship Id="rId1" Type="http://schemas.openxmlformats.org/officeDocument/2006/relationships/tags" Target="../tags/tag27.xml"/><Relationship Id="rId6" Type="http://schemas.openxmlformats.org/officeDocument/2006/relationships/slide" Target="slide33.xml"/><Relationship Id="rId5" Type="http://schemas.openxmlformats.org/officeDocument/2006/relationships/image" Target="../media/image45.png"/><Relationship Id="rId4" Type="http://schemas.openxmlformats.org/officeDocument/2006/relationships/image" Target="../media/image87.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slide" Target="slide37.xml"/><Relationship Id="rId2" Type="http://schemas.openxmlformats.org/officeDocument/2006/relationships/slideLayout" Target="../slideLayouts/slideLayout28.xml"/><Relationship Id="rId1" Type="http://schemas.openxmlformats.org/officeDocument/2006/relationships/tags" Target="../tags/tag28.xml"/><Relationship Id="rId6" Type="http://schemas.openxmlformats.org/officeDocument/2006/relationships/slide" Target="slide35.xml"/><Relationship Id="rId5" Type="http://schemas.openxmlformats.org/officeDocument/2006/relationships/image" Target="../media/image89.emf"/><Relationship Id="rId4" Type="http://schemas.openxmlformats.org/officeDocument/2006/relationships/oleObject" Target="../embeddings/oleObject25.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slide" Target="slide34.xml"/><Relationship Id="rId2" Type="http://schemas.openxmlformats.org/officeDocument/2006/relationships/slideLayout" Target="../slideLayouts/slideLayout28.xml"/><Relationship Id="rId1" Type="http://schemas.openxmlformats.org/officeDocument/2006/relationships/tags" Target="../tags/tag29.xml"/><Relationship Id="rId6" Type="http://schemas.openxmlformats.org/officeDocument/2006/relationships/slide" Target="slide35.xml"/><Relationship Id="rId5" Type="http://schemas.openxmlformats.org/officeDocument/2006/relationships/image" Target="../media/image89.emf"/><Relationship Id="rId4" Type="http://schemas.openxmlformats.org/officeDocument/2006/relationships/oleObject" Target="../embeddings/oleObject26.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8.xml"/><Relationship Id="rId1" Type="http://schemas.openxmlformats.org/officeDocument/2006/relationships/tags" Target="../tags/tag30.xml"/><Relationship Id="rId6" Type="http://schemas.openxmlformats.org/officeDocument/2006/relationships/slide" Target="slide36.xml"/><Relationship Id="rId5" Type="http://schemas.openxmlformats.org/officeDocument/2006/relationships/image" Target="../media/image45.png"/><Relationship Id="rId4" Type="http://schemas.openxmlformats.org/officeDocument/2006/relationships/image" Target="../media/image87.e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slide" Target="slide37.xml"/><Relationship Id="rId2" Type="http://schemas.openxmlformats.org/officeDocument/2006/relationships/slideLayout" Target="../slideLayouts/slideLayout28.xml"/><Relationship Id="rId1" Type="http://schemas.openxmlformats.org/officeDocument/2006/relationships/tags" Target="../tags/tag31.xml"/><Relationship Id="rId6" Type="http://schemas.openxmlformats.org/officeDocument/2006/relationships/slide" Target="slide38.xml"/><Relationship Id="rId5" Type="http://schemas.openxmlformats.org/officeDocument/2006/relationships/image" Target="../media/image90.emf"/><Relationship Id="rId4" Type="http://schemas.openxmlformats.org/officeDocument/2006/relationships/oleObject" Target="../embeddings/oleObject28.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slide" Target="slide37.xml"/><Relationship Id="rId2" Type="http://schemas.openxmlformats.org/officeDocument/2006/relationships/slideLayout" Target="../slideLayouts/slideLayout28.xml"/><Relationship Id="rId1" Type="http://schemas.openxmlformats.org/officeDocument/2006/relationships/tags" Target="../tags/tag32.xml"/><Relationship Id="rId6" Type="http://schemas.openxmlformats.org/officeDocument/2006/relationships/slide" Target="slide38.xml"/><Relationship Id="rId5" Type="http://schemas.openxmlformats.org/officeDocument/2006/relationships/image" Target="../media/image90.emf"/><Relationship Id="rId4" Type="http://schemas.openxmlformats.org/officeDocument/2006/relationships/oleObject" Target="../embeddings/oleObject29.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8.xml"/><Relationship Id="rId1" Type="http://schemas.openxmlformats.org/officeDocument/2006/relationships/tags" Target="../tags/tag33.xml"/><Relationship Id="rId6" Type="http://schemas.openxmlformats.org/officeDocument/2006/relationships/slide" Target="slide38.xml"/><Relationship Id="rId5" Type="http://schemas.openxmlformats.org/officeDocument/2006/relationships/image" Target="../media/image45.png"/><Relationship Id="rId4" Type="http://schemas.openxmlformats.org/officeDocument/2006/relationships/image" Target="../media/image87.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8.xml"/><Relationship Id="rId1" Type="http://schemas.openxmlformats.org/officeDocument/2006/relationships/tags" Target="../tags/tag34.xml"/><Relationship Id="rId6" Type="http://schemas.openxmlformats.org/officeDocument/2006/relationships/image" Target="../media/image29.png"/><Relationship Id="rId5" Type="http://schemas.openxmlformats.org/officeDocument/2006/relationships/image" Target="../media/image91.emf"/><Relationship Id="rId4" Type="http://schemas.openxmlformats.org/officeDocument/2006/relationships/oleObject" Target="../embeddings/oleObject31.bin"/></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slide" Target="slide43.xml"/><Relationship Id="rId5" Type="http://schemas.openxmlformats.org/officeDocument/2006/relationships/image" Target="../media/image30.png"/><Relationship Id="rId4" Type="http://schemas.openxmlformats.org/officeDocument/2006/relationships/slide" Target="slide4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7.xml"/><Relationship Id="rId1" Type="http://schemas.openxmlformats.org/officeDocument/2006/relationships/tags" Target="../tags/tag35.xml"/><Relationship Id="rId5" Type="http://schemas.openxmlformats.org/officeDocument/2006/relationships/image" Target="../media/image92.emf"/><Relationship Id="rId4" Type="http://schemas.openxmlformats.org/officeDocument/2006/relationships/oleObject" Target="../embeddings/oleObject3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7.xml"/><Relationship Id="rId1" Type="http://schemas.openxmlformats.org/officeDocument/2006/relationships/tags" Target="../tags/tag36.xml"/><Relationship Id="rId5" Type="http://schemas.openxmlformats.org/officeDocument/2006/relationships/image" Target="../media/image93.emf"/><Relationship Id="rId4" Type="http://schemas.openxmlformats.org/officeDocument/2006/relationships/oleObject" Target="../embeddings/oleObject33.bin"/></Relationships>
</file>

<file path=ppt/slides/_rels/slide4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33.xml"/><Relationship Id="rId7" Type="http://schemas.openxmlformats.org/officeDocument/2006/relationships/image" Target="../media/image95.svg"/><Relationship Id="rId12" Type="http://schemas.openxmlformats.org/officeDocument/2006/relationships/image" Target="../media/image30.png"/><Relationship Id="rId2" Type="http://schemas.openxmlformats.org/officeDocument/2006/relationships/slideLayout" Target="../slideLayouts/slideLayout28.xml"/><Relationship Id="rId1" Type="http://schemas.openxmlformats.org/officeDocument/2006/relationships/tags" Target="../tags/tag37.xml"/><Relationship Id="rId6" Type="http://schemas.openxmlformats.org/officeDocument/2006/relationships/image" Target="../media/image94.png"/><Relationship Id="rId11" Type="http://schemas.openxmlformats.org/officeDocument/2006/relationships/slide" Target="slide42.xml"/><Relationship Id="rId5" Type="http://schemas.openxmlformats.org/officeDocument/2006/relationships/image" Target="../media/image39.emf"/><Relationship Id="rId10" Type="http://schemas.openxmlformats.org/officeDocument/2006/relationships/image" Target="../media/image84.png"/><Relationship Id="rId4" Type="http://schemas.openxmlformats.org/officeDocument/2006/relationships/oleObject" Target="../embeddings/oleObject34.bin"/><Relationship Id="rId9" Type="http://schemas.openxmlformats.org/officeDocument/2006/relationships/image" Target="../media/image47.svg"/></Relationships>
</file>

<file path=ppt/slides/_rels/slide4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34.xml"/><Relationship Id="rId7" Type="http://schemas.openxmlformats.org/officeDocument/2006/relationships/image" Target="../media/image95.svg"/><Relationship Id="rId2" Type="http://schemas.openxmlformats.org/officeDocument/2006/relationships/slideLayout" Target="../slideLayouts/slideLayout28.xml"/><Relationship Id="rId1" Type="http://schemas.openxmlformats.org/officeDocument/2006/relationships/tags" Target="../tags/tag38.xml"/><Relationship Id="rId6" Type="http://schemas.openxmlformats.org/officeDocument/2006/relationships/image" Target="../media/image94.png"/><Relationship Id="rId11" Type="http://schemas.openxmlformats.org/officeDocument/2006/relationships/image" Target="../media/image84.png"/><Relationship Id="rId5" Type="http://schemas.openxmlformats.org/officeDocument/2006/relationships/image" Target="../media/image39.emf"/><Relationship Id="rId10" Type="http://schemas.openxmlformats.org/officeDocument/2006/relationships/image" Target="../media/image31.png"/><Relationship Id="rId4" Type="http://schemas.openxmlformats.org/officeDocument/2006/relationships/oleObject" Target="../embeddings/oleObject35.bin"/><Relationship Id="rId9" Type="http://schemas.openxmlformats.org/officeDocument/2006/relationships/image" Target="../media/image47.svg"/></Relationships>
</file>

<file path=ppt/slides/_rels/slide4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35.xml"/><Relationship Id="rId7" Type="http://schemas.openxmlformats.org/officeDocument/2006/relationships/image" Target="../media/image61.svg"/><Relationship Id="rId2" Type="http://schemas.openxmlformats.org/officeDocument/2006/relationships/slideLayout" Target="../slideLayouts/slideLayout29.xml"/><Relationship Id="rId1" Type="http://schemas.openxmlformats.org/officeDocument/2006/relationships/tags" Target="../tags/tag39.xml"/><Relationship Id="rId6" Type="http://schemas.openxmlformats.org/officeDocument/2006/relationships/image" Target="../media/image60.png"/><Relationship Id="rId5" Type="http://schemas.openxmlformats.org/officeDocument/2006/relationships/image" Target="../media/image59.emf"/><Relationship Id="rId4" Type="http://schemas.openxmlformats.org/officeDocument/2006/relationships/oleObject" Target="../embeddings/oleObject36.bin"/></Relationships>
</file>

<file path=ppt/slides/_rels/slide4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36.xml"/><Relationship Id="rId7" Type="http://schemas.openxmlformats.org/officeDocument/2006/relationships/image" Target="../media/image61.svg"/><Relationship Id="rId2" Type="http://schemas.openxmlformats.org/officeDocument/2006/relationships/slideLayout" Target="../slideLayouts/slideLayout29.xml"/><Relationship Id="rId1" Type="http://schemas.openxmlformats.org/officeDocument/2006/relationships/tags" Target="../tags/tag40.xml"/><Relationship Id="rId6" Type="http://schemas.openxmlformats.org/officeDocument/2006/relationships/image" Target="../media/image60.png"/><Relationship Id="rId5" Type="http://schemas.openxmlformats.org/officeDocument/2006/relationships/image" Target="../media/image59.emf"/><Relationship Id="rId4" Type="http://schemas.openxmlformats.org/officeDocument/2006/relationships/oleObject" Target="../embeddings/oleObject37.bin"/></Relationships>
</file>

<file path=ppt/slides/_rels/slide4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37.xml"/><Relationship Id="rId7" Type="http://schemas.openxmlformats.org/officeDocument/2006/relationships/image" Target="../media/image61.svg"/><Relationship Id="rId2" Type="http://schemas.openxmlformats.org/officeDocument/2006/relationships/slideLayout" Target="../slideLayouts/slideLayout29.xml"/><Relationship Id="rId1" Type="http://schemas.openxmlformats.org/officeDocument/2006/relationships/tags" Target="../tags/tag41.xml"/><Relationship Id="rId6" Type="http://schemas.openxmlformats.org/officeDocument/2006/relationships/image" Target="../media/image60.png"/><Relationship Id="rId5" Type="http://schemas.openxmlformats.org/officeDocument/2006/relationships/image" Target="../media/image59.emf"/><Relationship Id="rId4" Type="http://schemas.openxmlformats.org/officeDocument/2006/relationships/oleObject" Target="../embeddings/oleObject38.bin"/></Relationships>
</file>

<file path=ppt/slides/_rels/slide4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38.xml"/><Relationship Id="rId7" Type="http://schemas.openxmlformats.org/officeDocument/2006/relationships/image" Target="../media/image61.svg"/><Relationship Id="rId2" Type="http://schemas.openxmlformats.org/officeDocument/2006/relationships/slideLayout" Target="../slideLayouts/slideLayout29.xml"/><Relationship Id="rId1" Type="http://schemas.openxmlformats.org/officeDocument/2006/relationships/tags" Target="../tags/tag42.xml"/><Relationship Id="rId6" Type="http://schemas.openxmlformats.org/officeDocument/2006/relationships/image" Target="../media/image60.png"/><Relationship Id="rId5" Type="http://schemas.openxmlformats.org/officeDocument/2006/relationships/image" Target="../media/image59.emf"/><Relationship Id="rId4" Type="http://schemas.openxmlformats.org/officeDocument/2006/relationships/oleObject" Target="../embeddings/oleObject39.bin"/></Relationships>
</file>

<file path=ppt/slides/_rels/slide4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39.xml"/><Relationship Id="rId7" Type="http://schemas.openxmlformats.org/officeDocument/2006/relationships/image" Target="../media/image61.svg"/><Relationship Id="rId2" Type="http://schemas.openxmlformats.org/officeDocument/2006/relationships/slideLayout" Target="../slideLayouts/slideLayout29.xml"/><Relationship Id="rId1" Type="http://schemas.openxmlformats.org/officeDocument/2006/relationships/tags" Target="../tags/tag43.xml"/><Relationship Id="rId6" Type="http://schemas.openxmlformats.org/officeDocument/2006/relationships/image" Target="../media/image60.png"/><Relationship Id="rId5" Type="http://schemas.openxmlformats.org/officeDocument/2006/relationships/image" Target="../media/image59.emf"/><Relationship Id="rId4" Type="http://schemas.openxmlformats.org/officeDocument/2006/relationships/oleObject" Target="../embeddings/oleObject40.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61.svg"/><Relationship Id="rId2" Type="http://schemas.openxmlformats.org/officeDocument/2006/relationships/slideLayout" Target="../slideLayouts/slideLayout29.xml"/><Relationship Id="rId1" Type="http://schemas.openxmlformats.org/officeDocument/2006/relationships/tags" Target="../tags/tag44.xml"/><Relationship Id="rId6" Type="http://schemas.openxmlformats.org/officeDocument/2006/relationships/image" Target="../media/image60.png"/><Relationship Id="rId5" Type="http://schemas.openxmlformats.org/officeDocument/2006/relationships/image" Target="../media/image96.emf"/><Relationship Id="rId4" Type="http://schemas.openxmlformats.org/officeDocument/2006/relationships/oleObject" Target="../embeddings/oleObject4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7.xml"/><Relationship Id="rId1" Type="http://schemas.openxmlformats.org/officeDocument/2006/relationships/tags" Target="../tags/tag5.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notesSlide" Target="../notesSlides/notesSlide5.xml"/><Relationship Id="rId7" Type="http://schemas.openxmlformats.org/officeDocument/2006/relationships/image" Target="../media/image35.png"/><Relationship Id="rId2" Type="http://schemas.openxmlformats.org/officeDocument/2006/relationships/slideLayout" Target="../slideLayouts/slideLayout27.xml"/><Relationship Id="rId1" Type="http://schemas.openxmlformats.org/officeDocument/2006/relationships/tags" Target="../tags/tag6.xml"/><Relationship Id="rId6" Type="http://schemas.openxmlformats.org/officeDocument/2006/relationships/slide" Target="slide40.xml"/><Relationship Id="rId11" Type="http://schemas.openxmlformats.org/officeDocument/2006/relationships/image" Target="../media/image38.svg"/><Relationship Id="rId5" Type="http://schemas.openxmlformats.org/officeDocument/2006/relationships/image" Target="../media/image34.emf"/><Relationship Id="rId10" Type="http://schemas.openxmlformats.org/officeDocument/2006/relationships/image" Target="../media/image37.png"/><Relationship Id="rId4" Type="http://schemas.openxmlformats.org/officeDocument/2006/relationships/oleObject" Target="../embeddings/oleObject6.bin"/><Relationship Id="rId9" Type="http://schemas.openxmlformats.org/officeDocument/2006/relationships/slide" Target="slide41.xml"/></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notesSlide" Target="../notesSlides/notesSlide6.xml"/><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slideLayout" Target="../slideLayouts/slideLayout29.xml"/><Relationship Id="rId1" Type="http://schemas.openxmlformats.org/officeDocument/2006/relationships/tags" Target="../tags/tag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emf"/><Relationship Id="rId10" Type="http://schemas.openxmlformats.org/officeDocument/2006/relationships/image" Target="../media/image44.png"/><Relationship Id="rId4" Type="http://schemas.openxmlformats.org/officeDocument/2006/relationships/oleObject" Target="../embeddings/oleObject7.bin"/><Relationship Id="rId9" Type="http://schemas.openxmlformats.org/officeDocument/2006/relationships/image" Target="../media/image43.sv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notesSlide" Target="../notesSlides/notesSlide7.xml"/><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slideLayout" Target="../slideLayouts/slideLayout29.xml"/><Relationship Id="rId1" Type="http://schemas.openxmlformats.org/officeDocument/2006/relationships/tags" Target="../tags/tag8.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emf"/><Relationship Id="rId10" Type="http://schemas.openxmlformats.org/officeDocument/2006/relationships/image" Target="../media/image44.png"/><Relationship Id="rId4" Type="http://schemas.openxmlformats.org/officeDocument/2006/relationships/oleObject" Target="../embeddings/oleObject7.bin"/><Relationship Id="rId9" Type="http://schemas.openxmlformats.org/officeDocument/2006/relationships/image" Target="../media/image43.sv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notesSlide" Target="../notesSlides/notesSlide8.xml"/><Relationship Id="rId7" Type="http://schemas.openxmlformats.org/officeDocument/2006/relationships/image" Target="../media/image49.svg"/><Relationship Id="rId12" Type="http://schemas.openxmlformats.org/officeDocument/2006/relationships/image" Target="../media/image46.png"/><Relationship Id="rId2" Type="http://schemas.openxmlformats.org/officeDocument/2006/relationships/slideLayout" Target="../slideLayouts/slideLayout29.xml"/><Relationship Id="rId1" Type="http://schemas.openxmlformats.org/officeDocument/2006/relationships/tags" Target="../tags/tag9.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48.emf"/><Relationship Id="rId10" Type="http://schemas.openxmlformats.org/officeDocument/2006/relationships/image" Target="../media/image44.png"/><Relationship Id="rId4" Type="http://schemas.openxmlformats.org/officeDocument/2006/relationships/oleObject" Target="../embeddings/oleObject8.bin"/><Relationship Id="rId9" Type="http://schemas.openxmlformats.org/officeDocument/2006/relationships/image" Target="../media/image43.sv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C0D93209-8925-A137-385C-D315A8371069}"/>
              </a:ext>
            </a:extLst>
          </p:cNvPr>
          <p:cNvSpPr txBox="1"/>
          <p:nvPr/>
        </p:nvSpPr>
        <p:spPr bwMode="auto">
          <a:xfrm>
            <a:off x="1055961" y="2205200"/>
            <a:ext cx="10585176" cy="3708708"/>
          </a:xfrm>
          <a:prstGeom prst="rect">
            <a:avLst/>
          </a:prstGeom>
          <a:noFill/>
        </p:spPr>
        <p:txBody>
          <a:bodyPr wrap="square" rtlCol="0">
            <a:spAutoFit/>
          </a:bodyPr>
          <a:lstStyle/>
          <a:p>
            <a:pPr algn="just">
              <a:lnSpc>
                <a:spcPct val="150000"/>
              </a:lnSpc>
              <a:spcBef>
                <a:spcPts val="600"/>
              </a:spcBef>
              <a:spcAft>
                <a:spcPts val="600"/>
              </a:spcAft>
              <a:defRPr/>
            </a:pPr>
            <a:r>
              <a:rPr lang="de-DE" sz="1600" u="none" strike="noStrike" dirty="0">
                <a:solidFill>
                  <a:srgbClr val="000000"/>
                </a:solidFill>
                <a:effectLst/>
                <a:latin typeface="Calibri Light" panose="020F0302020204030204" pitchFamily="34" charset="0"/>
                <a:cs typeface="Calibri Light" panose="020F0302020204030204" pitchFamily="34" charset="0"/>
              </a:rPr>
              <a:t>Dieses </a:t>
            </a:r>
            <a:r>
              <a:rPr lang="de-DE" sz="1600" dirty="0">
                <a:latin typeface="Calibri Light" panose="020F0302020204030204" pitchFamily="34" charset="0"/>
                <a:cs typeface="Calibri Light" panose="020F0302020204030204" pitchFamily="34" charset="0"/>
              </a:rPr>
              <a:t>Vorlage für einen digitalen Interaktiven Assistenten (</a:t>
            </a:r>
            <a:r>
              <a:rPr lang="de-DE" sz="1600" dirty="0" err="1">
                <a:latin typeface="Calibri Light" panose="020F0302020204030204" pitchFamily="34" charset="0"/>
                <a:cs typeface="Calibri Light" panose="020F0302020204030204" pitchFamily="34" charset="0"/>
              </a:rPr>
              <a:t>DInA</a:t>
            </a:r>
            <a:r>
              <a:rPr lang="de-DE" sz="1600" dirty="0">
                <a:latin typeface="Calibri Light" panose="020F0302020204030204" pitchFamily="34" charset="0"/>
                <a:cs typeface="Calibri Light" panose="020F0302020204030204" pitchFamily="34" charset="0"/>
              </a:rPr>
              <a:t>)</a:t>
            </a:r>
            <a:r>
              <a:rPr lang="de-DE" sz="1600" u="none" strike="noStrike" dirty="0">
                <a:solidFill>
                  <a:srgbClr val="000000"/>
                </a:solidFill>
                <a:effectLst/>
                <a:latin typeface="Calibri Light" panose="020F0302020204030204" pitchFamily="34" charset="0"/>
                <a:cs typeface="Calibri Light" panose="020F0302020204030204" pitchFamily="34" charset="0"/>
              </a:rPr>
              <a:t>, funktioniert mithilfe von Verlinkungen und Pfadanimationen um interaktive Möglichkeiten wie Multiple-Choice-Aufgaben, Lückentexte und mehr anzubieten. Damit das eBook reibungslos funktioniert, beachten Sie  bitte folgende Hinweise zur Anpassung der Inhalte. Diese Hinweise befinden sich auf der nächsten Seite. </a:t>
            </a:r>
            <a:endParaRPr lang="de-DE" sz="1600" dirty="0">
              <a:solidFill>
                <a:srgbClr val="000000"/>
              </a:solidFill>
              <a:latin typeface="Calibri Light" panose="020F0302020204030204" pitchFamily="34" charset="0"/>
              <a:cs typeface="Calibri Light" panose="020F0302020204030204" pitchFamily="34" charset="0"/>
            </a:endParaRPr>
          </a:p>
          <a:p>
            <a:pPr algn="just">
              <a:lnSpc>
                <a:spcPct val="150000"/>
              </a:lnSpc>
              <a:spcBef>
                <a:spcPts val="600"/>
              </a:spcBef>
              <a:spcAft>
                <a:spcPts val="600"/>
              </a:spcAft>
              <a:defRPr/>
            </a:pPr>
            <a:r>
              <a:rPr lang="de-DE" sz="1600" u="none" strike="noStrike" dirty="0">
                <a:solidFill>
                  <a:srgbClr val="000000"/>
                </a:solidFill>
                <a:effectLst/>
                <a:latin typeface="Calibri Light" panose="020F0302020204030204" pitchFamily="34" charset="0"/>
                <a:cs typeface="Calibri Light" panose="020F0302020204030204" pitchFamily="34" charset="0"/>
              </a:rPr>
              <a:t>DESIGNANPASSUNGEN: Falls Sie das Design (Farben, Schriftarten, Hintergründe etc.) ändern möchten, sollten Sie dies am besten über den PowerPoint-Master tun. Dadurch bleibt die einheitliche Gestaltung auf allen Seiten erhalten und interaktive Elemente bleiben funktional.</a:t>
            </a:r>
          </a:p>
          <a:p>
            <a:pPr algn="just">
              <a:lnSpc>
                <a:spcPct val="150000"/>
              </a:lnSpc>
              <a:spcBef>
                <a:spcPts val="600"/>
              </a:spcBef>
              <a:spcAft>
                <a:spcPts val="600"/>
              </a:spcAft>
              <a:defRPr/>
            </a:pPr>
            <a:r>
              <a:rPr lang="de-DE" sz="1600" b="1" dirty="0">
                <a:solidFill>
                  <a:srgbClr val="000000"/>
                </a:solidFill>
                <a:latin typeface="Calibri Light" panose="020F0302020204030204" pitchFamily="34" charset="0"/>
                <a:cs typeface="Calibri Light" panose="020F0302020204030204" pitchFamily="34" charset="0"/>
              </a:rPr>
              <a:t>Zitieren Sie diesen DINA als Zerouali, A. &amp; Koenen, J. (2024) Vorlage Digitaler interaktiver Assistent</a:t>
            </a:r>
            <a:endParaRPr lang="de-DE" sz="1600" b="1" u="none" strike="noStrike" dirty="0">
              <a:solidFill>
                <a:srgbClr val="000000"/>
              </a:solidFill>
              <a:effectLst/>
              <a:latin typeface="Calibri Light" panose="020F0302020204030204" pitchFamily="34" charset="0"/>
              <a:cs typeface="Calibri Light" panose="020F0302020204030204" pitchFamily="34" charset="0"/>
            </a:endParaRPr>
          </a:p>
          <a:p>
            <a:pPr>
              <a:defRPr/>
            </a:pPr>
            <a:r>
              <a:rPr lang="de-DE" b="1" dirty="0">
                <a:latin typeface="+mj-lt"/>
              </a:rPr>
              <a:t> </a:t>
            </a:r>
            <a:endParaRPr dirty="0">
              <a:latin typeface="+mj-lt"/>
            </a:endParaRPr>
          </a:p>
        </p:txBody>
      </p:sp>
      <p:graphicFrame>
        <p:nvGraphicFramePr>
          <p:cNvPr id="7" name="think-cell data - do not delete" hidden="1">
            <a:extLst>
              <a:ext uri="{FF2B5EF4-FFF2-40B4-BE49-F238E27FC236}">
                <a16:creationId xmlns:a16="http://schemas.microsoft.com/office/drawing/2014/main" id="{FB3E342D-2755-F59C-32AF-6D999D40BD83}"/>
              </a:ext>
            </a:extLst>
          </p:cNvPr>
          <p:cNvGraphicFramePr>
            <a:graphicFrameLocks noChangeAspect="1"/>
          </p:cNvGraphicFramePr>
          <p:nvPr>
            <p:custDataLst>
              <p:tags r:id="rId1"/>
            </p:custDataLst>
            <p:extLst>
              <p:ext uri="{D42A27DB-BD31-4B8C-83A1-F6EECF244321}">
                <p14:modId xmlns:p14="http://schemas.microsoft.com/office/powerpoint/2010/main" val="21475962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0" name=""/>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Textfeld 5">
            <a:extLst>
              <a:ext uri="{FF2B5EF4-FFF2-40B4-BE49-F238E27FC236}">
                <a16:creationId xmlns:a16="http://schemas.microsoft.com/office/drawing/2014/main" id="{A96488B2-A177-415F-4062-60D27F26B386}"/>
              </a:ext>
            </a:extLst>
          </p:cNvPr>
          <p:cNvSpPr txBox="1"/>
          <p:nvPr/>
        </p:nvSpPr>
        <p:spPr>
          <a:xfrm>
            <a:off x="1845869" y="215541"/>
            <a:ext cx="8031109" cy="2173800"/>
          </a:xfrm>
          <a:prstGeom prst="rect">
            <a:avLst/>
          </a:prstGeom>
          <a:noFill/>
        </p:spPr>
        <p:txBody>
          <a:bodyPr wrap="none" lIns="0" tIns="0" rIns="0" bIns="0" rtlCol="0">
            <a:spAutoFit/>
          </a:bodyPr>
          <a:lstStyle/>
          <a:p>
            <a:pPr algn="ctr">
              <a:lnSpc>
                <a:spcPct val="113000"/>
              </a:lnSpc>
            </a:pPr>
            <a:r>
              <a:rPr lang="de-DE" sz="5400" i="0" u="none" strike="noStrike" dirty="0">
                <a:solidFill>
                  <a:srgbClr val="000000"/>
                </a:solidFill>
                <a:effectLst/>
                <a:latin typeface="+mj-lt"/>
              </a:rPr>
              <a:t>WICHTIG ! </a:t>
            </a:r>
            <a:br>
              <a:rPr lang="de-DE" sz="5400" i="0" u="none" strike="noStrike" dirty="0">
                <a:solidFill>
                  <a:srgbClr val="000000"/>
                </a:solidFill>
                <a:effectLst/>
                <a:latin typeface="+mj-lt"/>
              </a:rPr>
            </a:br>
            <a:r>
              <a:rPr lang="de-DE" sz="5400" i="0" u="none" strike="noStrike" dirty="0">
                <a:solidFill>
                  <a:srgbClr val="000000"/>
                </a:solidFill>
                <a:effectLst/>
                <a:latin typeface="+mj-lt"/>
              </a:rPr>
              <a:t>Hinweise für Lehrkräfte 📖👩‍🏫</a:t>
            </a:r>
          </a:p>
          <a:p>
            <a:pPr algn="l">
              <a:lnSpc>
                <a:spcPct val="113000"/>
              </a:lnSpc>
            </a:pPr>
            <a:endParaRPr lang="de-DE" dirty="0" err="1"/>
          </a:p>
        </p:txBody>
      </p:sp>
      <p:sp>
        <p:nvSpPr>
          <p:cNvPr id="8" name="Interaktive Schaltfläche: Nächste(r) oder Weiter 7">
            <a:hlinkClick r:id="" action="ppaction://hlinkshowjump?jump=nextslide" highlightClick="1"/>
            <a:extLst>
              <a:ext uri="{FF2B5EF4-FFF2-40B4-BE49-F238E27FC236}">
                <a16:creationId xmlns:a16="http://schemas.microsoft.com/office/drawing/2014/main" id="{DE811680-C818-F39F-E64C-DCAAF1A7DCFE}"/>
              </a:ext>
            </a:extLst>
          </p:cNvPr>
          <p:cNvSpPr>
            <a:spLocks noChangeAspect="1"/>
          </p:cNvSpPr>
          <p:nvPr/>
        </p:nvSpPr>
        <p:spPr bwMode="auto">
          <a:xfrm>
            <a:off x="10827386" y="6055007"/>
            <a:ext cx="468412" cy="538639"/>
          </a:xfrm>
          <a:prstGeom prst="actionButtonForwardNex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
        <p:nvSpPr>
          <p:cNvPr id="11" name="Interaktive Schaltfläche: Vorherige(r) oder Zurück 10">
            <a:hlinkClick r:id="" action="ppaction://hlinkshowjump?jump=lastslideviewed" highlightClick="1"/>
            <a:extLst>
              <a:ext uri="{FF2B5EF4-FFF2-40B4-BE49-F238E27FC236}">
                <a16:creationId xmlns:a16="http://schemas.microsoft.com/office/drawing/2014/main" id="{7E481F5F-F980-463F-7759-5F5769BF8BCF}"/>
              </a:ext>
            </a:extLst>
          </p:cNvPr>
          <p:cNvSpPr>
            <a:spLocks noChangeAspect="1"/>
          </p:cNvSpPr>
          <p:nvPr/>
        </p:nvSpPr>
        <p:spPr bwMode="auto">
          <a:xfrm>
            <a:off x="983432" y="6055007"/>
            <a:ext cx="468737" cy="538447"/>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Tree>
    <p:extLst>
      <p:ext uri="{BB962C8B-B14F-4D97-AF65-F5344CB8AC3E}">
        <p14:creationId xmlns:p14="http://schemas.microsoft.com/office/powerpoint/2010/main" val="3773780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9" name="think-cell data - do not delete" hidden="1">
            <a:extLst>
              <a:ext uri="{FF2B5EF4-FFF2-40B4-BE49-F238E27FC236}">
                <a16:creationId xmlns:a16="http://schemas.microsoft.com/office/drawing/2014/main" id="{269EB8B8-AC20-154C-740E-102663B174A0}"/>
              </a:ext>
            </a:extLst>
          </p:cNvPr>
          <p:cNvGraphicFramePr>
            <a:graphicFrameLocks noChangeAspect="1"/>
          </p:cNvGraphicFramePr>
          <p:nvPr>
            <p:custDataLst>
              <p:tags r:id="rId1"/>
            </p:custDataLst>
            <p:extLst>
              <p:ext uri="{D42A27DB-BD31-4B8C-83A1-F6EECF244321}">
                <p14:modId xmlns:p14="http://schemas.microsoft.com/office/powerpoint/2010/main" val="2541394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9" name="think-cell data - do not delete" hidden="1">
                        <a:extLst>
                          <a:ext uri="{FF2B5EF4-FFF2-40B4-BE49-F238E27FC236}">
                            <a16:creationId xmlns:a16="http://schemas.microsoft.com/office/drawing/2014/main" id="{269EB8B8-AC20-154C-740E-102663B174A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el 1"/>
          <p:cNvSpPr>
            <a:spLocks noGrp="1"/>
          </p:cNvSpPr>
          <p:nvPr>
            <p:ph type="title"/>
          </p:nvPr>
        </p:nvSpPr>
        <p:spPr bwMode="auto">
          <a:xfrm>
            <a:off x="414306" y="263435"/>
            <a:ext cx="10074275" cy="769590"/>
          </a:xfrm>
        </p:spPr>
        <p:txBody>
          <a:bodyPr vert="horz" anchor="ctr" anchorCtr="0">
            <a:normAutofit fontScale="90000"/>
          </a:bodyPr>
          <a:lstStyle/>
          <a:p>
            <a:pPr>
              <a:defRPr/>
            </a:pPr>
            <a:r>
              <a:rPr lang="de-DE" sz="3600" cap="none" dirty="0"/>
              <a:t>Hier könnte die Versuchsanleitung oder der Link zur Simulation  kommen</a:t>
            </a:r>
            <a:endParaRPr dirty="0"/>
          </a:p>
        </p:txBody>
      </p:sp>
      <p:sp>
        <p:nvSpPr>
          <p:cNvPr id="11" name="Textfeld 10"/>
          <p:cNvSpPr txBox="1"/>
          <p:nvPr/>
        </p:nvSpPr>
        <p:spPr bwMode="auto">
          <a:xfrm rot="20778538">
            <a:off x="9092694" y="4646525"/>
            <a:ext cx="2999874" cy="1200329"/>
          </a:xfrm>
          <a:prstGeom prst="rect">
            <a:avLst/>
          </a:prstGeom>
          <a:noFill/>
        </p:spPr>
        <p:txBody>
          <a:bodyPr wrap="square" rtlCol="0">
            <a:spAutoFit/>
          </a:bodyPr>
          <a:lstStyle/>
          <a:p>
            <a:pPr>
              <a:defRPr/>
            </a:pPr>
            <a:r>
              <a:rPr lang="de-DE" dirty="0">
                <a:solidFill>
                  <a:srgbClr val="FA6200"/>
                </a:solidFill>
              </a:rPr>
              <a:t>Fügen Sie Bilder oder Piktogramme ein und bearbeiten Sie Verlinkungen zu anderen Seiten!</a:t>
            </a:r>
            <a:endParaRPr dirty="0"/>
          </a:p>
        </p:txBody>
      </p:sp>
      <p:grpSp>
        <p:nvGrpSpPr>
          <p:cNvPr id="4" name="Gruppieren 3">
            <a:extLst>
              <a:ext uri="{FF2B5EF4-FFF2-40B4-BE49-F238E27FC236}">
                <a16:creationId xmlns:a16="http://schemas.microsoft.com/office/drawing/2014/main" id="{32499BC8-F3DA-8890-ECB0-875911312459}"/>
              </a:ext>
            </a:extLst>
          </p:cNvPr>
          <p:cNvGrpSpPr/>
          <p:nvPr/>
        </p:nvGrpSpPr>
        <p:grpSpPr>
          <a:xfrm>
            <a:off x="5074502" y="2513829"/>
            <a:ext cx="2271415" cy="834307"/>
            <a:chOff x="4871643" y="1806206"/>
            <a:chExt cx="2659694" cy="907074"/>
          </a:xfrm>
        </p:grpSpPr>
        <p:pic>
          <p:nvPicPr>
            <p:cNvPr id="5" name="Grafik 4">
              <a:extLst>
                <a:ext uri="{FF2B5EF4-FFF2-40B4-BE49-F238E27FC236}">
                  <a16:creationId xmlns:a16="http://schemas.microsoft.com/office/drawing/2014/main" id="{52C43CFE-1D44-0E1F-06C3-065ACDD8BE27}"/>
                </a:ext>
              </a:extLst>
            </p:cNvPr>
            <p:cNvPicPr>
              <a:picLocks noChangeAspect="1"/>
            </p:cNvPicPr>
            <p:nvPr/>
          </p:nvPicPr>
          <p:blipFill>
            <a:blip r:embed="rId6"/>
            <a:stretch>
              <a:fillRect/>
            </a:stretch>
          </p:blipFill>
          <p:spPr>
            <a:xfrm rot="5400000">
              <a:off x="5964605" y="713244"/>
              <a:ext cx="473769" cy="2659694"/>
            </a:xfrm>
            <a:prstGeom prst="rect">
              <a:avLst/>
            </a:prstGeom>
          </p:spPr>
        </p:pic>
        <p:sp>
          <p:nvSpPr>
            <p:cNvPr id="7" name="Rechteck: abgerundete Ecken 51">
              <a:extLst>
                <a:ext uri="{FF2B5EF4-FFF2-40B4-BE49-F238E27FC236}">
                  <a16:creationId xmlns:a16="http://schemas.microsoft.com/office/drawing/2014/main" id="{9243A26E-6ADE-D191-DCA6-426E5DA9B25B}"/>
                </a:ext>
              </a:extLst>
            </p:cNvPr>
            <p:cNvSpPr/>
            <p:nvPr/>
          </p:nvSpPr>
          <p:spPr>
            <a:xfrm>
              <a:off x="5368751" y="2398871"/>
              <a:ext cx="1613582" cy="314409"/>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a:solidFill>
                    <a:schemeClr val="bg1"/>
                  </a:solidFill>
                </a:rPr>
                <a:t>Reagenzrohr</a:t>
              </a:r>
              <a:r>
                <a:rPr lang="de-DE" sz="1400">
                  <a:solidFill>
                    <a:schemeClr val="bg1"/>
                  </a:solidFill>
                </a:rPr>
                <a:t> </a:t>
              </a:r>
              <a:r>
                <a:rPr lang="de-DE" sz="1200">
                  <a:solidFill>
                    <a:schemeClr val="bg1"/>
                  </a:solidFill>
                </a:rPr>
                <a:t>klein</a:t>
              </a:r>
              <a:endParaRPr lang="de-DE" sz="1400">
                <a:solidFill>
                  <a:schemeClr val="bg1"/>
                </a:solidFill>
              </a:endParaRPr>
            </a:p>
          </p:txBody>
        </p:sp>
      </p:grpSp>
      <p:grpSp>
        <p:nvGrpSpPr>
          <p:cNvPr id="12" name="Gruppieren 11">
            <a:extLst>
              <a:ext uri="{FF2B5EF4-FFF2-40B4-BE49-F238E27FC236}">
                <a16:creationId xmlns:a16="http://schemas.microsoft.com/office/drawing/2014/main" id="{82EF0400-B112-5816-8FA9-773B52093A47}"/>
              </a:ext>
            </a:extLst>
          </p:cNvPr>
          <p:cNvGrpSpPr/>
          <p:nvPr/>
        </p:nvGrpSpPr>
        <p:grpSpPr>
          <a:xfrm>
            <a:off x="5493111" y="4308564"/>
            <a:ext cx="3248766" cy="1975008"/>
            <a:chOff x="5423962" y="4265427"/>
            <a:chExt cx="3248766" cy="1975008"/>
          </a:xfrm>
        </p:grpSpPr>
        <p:pic>
          <p:nvPicPr>
            <p:cNvPr id="13" name="Grafik 12">
              <a:extLst>
                <a:ext uri="{FF2B5EF4-FFF2-40B4-BE49-F238E27FC236}">
                  <a16:creationId xmlns:a16="http://schemas.microsoft.com/office/drawing/2014/main" id="{F7451D49-A5B4-97AE-3C55-B3B61B78FAF4}"/>
                </a:ext>
              </a:extLst>
            </p:cNvPr>
            <p:cNvPicPr>
              <a:picLocks noChangeAspect="1"/>
            </p:cNvPicPr>
            <p:nvPr/>
          </p:nvPicPr>
          <p:blipFill>
            <a:blip r:embed="rId7"/>
            <a:stretch>
              <a:fillRect/>
            </a:stretch>
          </p:blipFill>
          <p:spPr>
            <a:xfrm flipH="1">
              <a:off x="5423962" y="4265427"/>
              <a:ext cx="3170835" cy="1975008"/>
            </a:xfrm>
            <a:prstGeom prst="rect">
              <a:avLst/>
            </a:prstGeom>
          </p:spPr>
        </p:pic>
        <p:sp>
          <p:nvSpPr>
            <p:cNvPr id="14" name="Rechteck: abgerundete Ecken 56">
              <a:extLst>
                <a:ext uri="{FF2B5EF4-FFF2-40B4-BE49-F238E27FC236}">
                  <a16:creationId xmlns:a16="http://schemas.microsoft.com/office/drawing/2014/main" id="{140B5A15-BC6A-8D41-6C91-0B3EE619383B}"/>
                </a:ext>
              </a:extLst>
            </p:cNvPr>
            <p:cNvSpPr/>
            <p:nvPr/>
          </p:nvSpPr>
          <p:spPr>
            <a:xfrm>
              <a:off x="7171772" y="5534619"/>
              <a:ext cx="1500956" cy="437408"/>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rPr>
                <a:t>Reagenzglas-</a:t>
              </a:r>
              <a:endParaRPr lang="de-DE" sz="1400" dirty="0">
                <a:solidFill>
                  <a:schemeClr val="bg1"/>
                </a:solidFill>
              </a:endParaRPr>
            </a:p>
            <a:p>
              <a:pPr algn="ctr"/>
              <a:r>
                <a:rPr lang="de-DE" sz="1200" dirty="0">
                  <a:solidFill>
                    <a:schemeClr val="bg1"/>
                  </a:solidFill>
                </a:rPr>
                <a:t>klammer</a:t>
              </a:r>
              <a:endParaRPr lang="de-DE" sz="1400" dirty="0">
                <a:solidFill>
                  <a:schemeClr val="bg1"/>
                </a:solidFill>
              </a:endParaRPr>
            </a:p>
          </p:txBody>
        </p:sp>
      </p:grpSp>
      <p:grpSp>
        <p:nvGrpSpPr>
          <p:cNvPr id="15" name="Gruppieren 14">
            <a:extLst>
              <a:ext uri="{FF2B5EF4-FFF2-40B4-BE49-F238E27FC236}">
                <a16:creationId xmlns:a16="http://schemas.microsoft.com/office/drawing/2014/main" id="{63B9ED89-18B9-3FE1-71BF-BE5A3F7A8243}"/>
              </a:ext>
            </a:extLst>
          </p:cNvPr>
          <p:cNvGrpSpPr/>
          <p:nvPr/>
        </p:nvGrpSpPr>
        <p:grpSpPr>
          <a:xfrm>
            <a:off x="693732" y="1532245"/>
            <a:ext cx="2926363" cy="1526704"/>
            <a:chOff x="763534" y="2753330"/>
            <a:chExt cx="3796498" cy="1980659"/>
          </a:xfrm>
        </p:grpSpPr>
        <p:pic>
          <p:nvPicPr>
            <p:cNvPr id="16" name="Grafik 15">
              <a:extLst>
                <a:ext uri="{FF2B5EF4-FFF2-40B4-BE49-F238E27FC236}">
                  <a16:creationId xmlns:a16="http://schemas.microsoft.com/office/drawing/2014/main" id="{1881B6EE-50EF-58AD-AA13-03F1FBBB4721}"/>
                </a:ext>
              </a:extLst>
            </p:cNvPr>
            <p:cNvPicPr>
              <a:picLocks noChangeAspect="1"/>
            </p:cNvPicPr>
            <p:nvPr/>
          </p:nvPicPr>
          <p:blipFill>
            <a:blip r:embed="rId8"/>
            <a:stretch>
              <a:fillRect/>
            </a:stretch>
          </p:blipFill>
          <p:spPr>
            <a:xfrm>
              <a:off x="1108337" y="2753330"/>
              <a:ext cx="3451695" cy="1682916"/>
            </a:xfrm>
            <a:prstGeom prst="rect">
              <a:avLst/>
            </a:prstGeom>
          </p:spPr>
        </p:pic>
        <p:sp>
          <p:nvSpPr>
            <p:cNvPr id="17" name="Rechteck: abgerundete Ecken 62">
              <a:extLst>
                <a:ext uri="{FF2B5EF4-FFF2-40B4-BE49-F238E27FC236}">
                  <a16:creationId xmlns:a16="http://schemas.microsoft.com/office/drawing/2014/main" id="{8A860469-5A20-B1F1-5354-F1DD13CB15AB}"/>
                </a:ext>
              </a:extLst>
            </p:cNvPr>
            <p:cNvSpPr/>
            <p:nvPr/>
          </p:nvSpPr>
          <p:spPr>
            <a:xfrm>
              <a:off x="763534" y="4419580"/>
              <a:ext cx="1613583" cy="314409"/>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rPr>
                <a:t>Schutzbrille</a:t>
              </a:r>
              <a:endParaRPr lang="de-DE" sz="1400" dirty="0">
                <a:solidFill>
                  <a:schemeClr val="bg1"/>
                </a:solidFill>
              </a:endParaRPr>
            </a:p>
          </p:txBody>
        </p:sp>
      </p:grpSp>
      <p:pic>
        <p:nvPicPr>
          <p:cNvPr id="18" name="Grafik 17">
            <a:extLst>
              <a:ext uri="{FF2B5EF4-FFF2-40B4-BE49-F238E27FC236}">
                <a16:creationId xmlns:a16="http://schemas.microsoft.com/office/drawing/2014/main" id="{F85734FE-67F3-0B28-BD96-FA85390D3B3F}"/>
              </a:ext>
            </a:extLst>
          </p:cNvPr>
          <p:cNvPicPr>
            <a:picLocks noChangeAspect="1"/>
          </p:cNvPicPr>
          <p:nvPr/>
        </p:nvPicPr>
        <p:blipFill>
          <a:blip r:embed="rId9"/>
          <a:stretch>
            <a:fillRect/>
          </a:stretch>
        </p:blipFill>
        <p:spPr>
          <a:xfrm>
            <a:off x="693732" y="3627894"/>
            <a:ext cx="1029932" cy="1361340"/>
          </a:xfrm>
          <a:prstGeom prst="rect">
            <a:avLst/>
          </a:prstGeom>
        </p:spPr>
      </p:pic>
      <p:grpSp>
        <p:nvGrpSpPr>
          <p:cNvPr id="19" name="Gruppieren 18">
            <a:extLst>
              <a:ext uri="{FF2B5EF4-FFF2-40B4-BE49-F238E27FC236}">
                <a16:creationId xmlns:a16="http://schemas.microsoft.com/office/drawing/2014/main" id="{693B5100-331F-15D1-60A7-428D9F0E0E75}"/>
              </a:ext>
            </a:extLst>
          </p:cNvPr>
          <p:cNvGrpSpPr/>
          <p:nvPr/>
        </p:nvGrpSpPr>
        <p:grpSpPr>
          <a:xfrm>
            <a:off x="4928770" y="2995994"/>
            <a:ext cx="3338120" cy="2074479"/>
            <a:chOff x="5170717" y="3479249"/>
            <a:chExt cx="3338120" cy="2074479"/>
          </a:xfrm>
        </p:grpSpPr>
        <p:pic>
          <p:nvPicPr>
            <p:cNvPr id="22" name="Grafik 21">
              <a:extLst>
                <a:ext uri="{FF2B5EF4-FFF2-40B4-BE49-F238E27FC236}">
                  <a16:creationId xmlns:a16="http://schemas.microsoft.com/office/drawing/2014/main" id="{5F960CF6-9991-3976-2E3C-D8DB0B3AE244}"/>
                </a:ext>
              </a:extLst>
            </p:cNvPr>
            <p:cNvPicPr>
              <a:picLocks noChangeAspect="1"/>
            </p:cNvPicPr>
            <p:nvPr/>
          </p:nvPicPr>
          <p:blipFill>
            <a:blip r:embed="rId10"/>
            <a:stretch>
              <a:fillRect/>
            </a:stretch>
          </p:blipFill>
          <p:spPr>
            <a:xfrm>
              <a:off x="5170717" y="3479249"/>
              <a:ext cx="3051982" cy="2074479"/>
            </a:xfrm>
            <a:prstGeom prst="rect">
              <a:avLst/>
            </a:prstGeom>
          </p:spPr>
        </p:pic>
        <p:sp>
          <p:nvSpPr>
            <p:cNvPr id="23" name="Rechteck: abgerundete Ecken 2">
              <a:extLst>
                <a:ext uri="{FF2B5EF4-FFF2-40B4-BE49-F238E27FC236}">
                  <a16:creationId xmlns:a16="http://schemas.microsoft.com/office/drawing/2014/main" id="{141EC0F4-5B6E-AEC5-E471-F03AB5DDD39C}"/>
                </a:ext>
              </a:extLst>
            </p:cNvPr>
            <p:cNvSpPr/>
            <p:nvPr/>
          </p:nvSpPr>
          <p:spPr>
            <a:xfrm>
              <a:off x="7130816" y="4502632"/>
              <a:ext cx="1378021" cy="289187"/>
            </a:xfrm>
            <a:prstGeom prst="round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rPr>
                <a:t>Pasteurpipette</a:t>
              </a:r>
              <a:endParaRPr lang="de-DE" sz="1400" dirty="0">
                <a:solidFill>
                  <a:schemeClr val="bg1"/>
                </a:solidFill>
              </a:endParaRPr>
            </a:p>
          </p:txBody>
        </p:sp>
      </p:grpSp>
      <p:pic>
        <p:nvPicPr>
          <p:cNvPr id="25" name="Grafik 24">
            <a:extLst>
              <a:ext uri="{FF2B5EF4-FFF2-40B4-BE49-F238E27FC236}">
                <a16:creationId xmlns:a16="http://schemas.microsoft.com/office/drawing/2014/main" id="{8B483808-A171-50DB-A6DF-93E991EB1FD4}"/>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2309790" y="3933998"/>
            <a:ext cx="2063547" cy="2682834"/>
          </a:xfrm>
          <a:prstGeom prst="rect">
            <a:avLst/>
          </a:prstGeom>
        </p:spPr>
      </p:pic>
      <p:pic>
        <p:nvPicPr>
          <p:cNvPr id="27" name="Grafik 26">
            <a:extLst>
              <a:ext uri="{FF2B5EF4-FFF2-40B4-BE49-F238E27FC236}">
                <a16:creationId xmlns:a16="http://schemas.microsoft.com/office/drawing/2014/main" id="{E5FF5F46-9CFA-16E8-4EFD-09417130B2FB}"/>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8872730" y="1400754"/>
            <a:ext cx="1500955" cy="2540080"/>
          </a:xfrm>
          <a:prstGeom prst="rect">
            <a:avLst/>
          </a:prstGeom>
        </p:spPr>
      </p:pic>
      <p:pic>
        <p:nvPicPr>
          <p:cNvPr id="29" name="Grafik 28">
            <a:extLst>
              <a:ext uri="{FF2B5EF4-FFF2-40B4-BE49-F238E27FC236}">
                <a16:creationId xmlns:a16="http://schemas.microsoft.com/office/drawing/2014/main" id="{2F286DCE-76E6-3188-8C5D-2B430D1111AA}"/>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4212236" y="1421963"/>
            <a:ext cx="3951626" cy="772762"/>
          </a:xfrm>
          <a:prstGeom prst="rect">
            <a:avLst/>
          </a:prstGeom>
        </p:spPr>
      </p:pic>
      <p:sp>
        <p:nvSpPr>
          <p:cNvPr id="3" name="Interaktive Schaltfläche: Nächste(r) oder Weiter 2">
            <a:hlinkClick r:id="" action="ppaction://hlinkshowjump?jump=nextslide" highlightClick="1"/>
            <a:extLst>
              <a:ext uri="{FF2B5EF4-FFF2-40B4-BE49-F238E27FC236}">
                <a16:creationId xmlns:a16="http://schemas.microsoft.com/office/drawing/2014/main" id="{1FC9192F-A624-BB74-AD8F-461FD03295FD}"/>
              </a:ext>
            </a:extLst>
          </p:cNvPr>
          <p:cNvSpPr>
            <a:spLocks noChangeAspect="1"/>
          </p:cNvSpPr>
          <p:nvPr/>
        </p:nvSpPr>
        <p:spPr bwMode="auto">
          <a:xfrm>
            <a:off x="10827386" y="6165304"/>
            <a:ext cx="468412" cy="538639"/>
          </a:xfrm>
          <a:prstGeom prst="actionButtonForwardNex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
        <p:nvSpPr>
          <p:cNvPr id="6" name="Interaktive Schaltfläche: Vorherige(r) oder Zurück 5">
            <a:hlinkClick r:id="" action="ppaction://hlinkshowjump?jump=lastslideviewed" highlightClick="1"/>
            <a:extLst>
              <a:ext uri="{FF2B5EF4-FFF2-40B4-BE49-F238E27FC236}">
                <a16:creationId xmlns:a16="http://schemas.microsoft.com/office/drawing/2014/main" id="{0850FB2D-7819-25A5-62D1-F94EC14DFE45}"/>
              </a:ext>
            </a:extLst>
          </p:cNvPr>
          <p:cNvSpPr>
            <a:spLocks noChangeAspect="1"/>
          </p:cNvSpPr>
          <p:nvPr/>
        </p:nvSpPr>
        <p:spPr bwMode="auto">
          <a:xfrm>
            <a:off x="983432" y="6055007"/>
            <a:ext cx="468737" cy="538447"/>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CCD33529-5BAB-1DFD-BA88-B6E953CA60B5}"/>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20" name="think-cell data - do not delete" hidden="1">
                        <a:extLst>
                          <a:ext uri="{FF2B5EF4-FFF2-40B4-BE49-F238E27FC236}">
                            <a16:creationId xmlns:a16="http://schemas.microsoft.com/office/drawing/2014/main" id="{CCD33529-5BAB-1DFD-BA88-B6E953CA60B5}"/>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grpSp>
        <p:nvGrpSpPr>
          <p:cNvPr id="10" name="Gruppieren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hteck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5" name="Rechteck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6" name="Rechteck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7" name="Rechteck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8" name="Rechteck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grpSp>
      <p:sp>
        <p:nvSpPr>
          <p:cNvPr id="16" name="Titel 1">
            <a:extLst>
              <a:ext uri="{FF2B5EF4-FFF2-40B4-BE49-F238E27FC236}">
                <a16:creationId xmlns:a16="http://schemas.microsoft.com/office/drawing/2014/main" id="{7AA58216-A311-08CB-1727-10DD13CB5DBD}"/>
              </a:ext>
            </a:extLst>
          </p:cNvPr>
          <p:cNvSpPr>
            <a:spLocks noGrp="1"/>
          </p:cNvSpPr>
          <p:nvPr>
            <p:ph type="title"/>
          </p:nvPr>
        </p:nvSpPr>
        <p:spPr>
          <a:xfrm>
            <a:off x="521284" y="365125"/>
            <a:ext cx="9150617" cy="1325563"/>
          </a:xfrm>
        </p:spPr>
        <p:txBody>
          <a:bodyPr vert="horz" rtlCol="0"/>
          <a:lstStyle/>
          <a:p>
            <a:pPr rtl="0"/>
            <a:r>
              <a:rPr lang="de-DE" b="1" dirty="0"/>
              <a:t>Problem lösen aber wie?</a:t>
            </a:r>
          </a:p>
        </p:txBody>
      </p:sp>
      <p:pic>
        <p:nvPicPr>
          <p:cNvPr id="18" name="Grafik 17" descr="Informationen mit einfarbiger Füllung">
            <a:extLst>
              <a:ext uri="{FF2B5EF4-FFF2-40B4-BE49-F238E27FC236}">
                <a16:creationId xmlns:a16="http://schemas.microsoft.com/office/drawing/2014/main" id="{21B6FFF0-B2AE-69DC-26EF-907B263602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65173" y="1087320"/>
            <a:ext cx="1810323" cy="1810323"/>
          </a:xfrm>
          <a:prstGeom prst="rect">
            <a:avLst/>
          </a:prstGeom>
        </p:spPr>
      </p:pic>
      <p:sp>
        <p:nvSpPr>
          <p:cNvPr id="19" name="Titel 1">
            <a:extLst>
              <a:ext uri="{FF2B5EF4-FFF2-40B4-BE49-F238E27FC236}">
                <a16:creationId xmlns:a16="http://schemas.microsoft.com/office/drawing/2014/main" id="{379B3A29-2456-0209-4A6D-B79EB685E19F}"/>
              </a:ext>
            </a:extLst>
          </p:cNvPr>
          <p:cNvSpPr txBox="1">
            <a:spLocks/>
          </p:cNvSpPr>
          <p:nvPr/>
        </p:nvSpPr>
        <p:spPr>
          <a:xfrm>
            <a:off x="9612479" y="43186"/>
            <a:ext cx="2565622" cy="1643856"/>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solidFill>
                  <a:schemeClr val="bg1"/>
                </a:solidFill>
                <a:latin typeface="Rockwell" panose="02060603020205020403" pitchFamily="18" charset="0"/>
              </a:rPr>
              <a:t>INFOS</a:t>
            </a:r>
            <a:endParaRPr lang="de-DE" sz="6000" dirty="0">
              <a:solidFill>
                <a:schemeClr val="bg1"/>
              </a:solidFill>
              <a:latin typeface="Rockwell" panose="02060603020205020403" pitchFamily="18" charset="0"/>
            </a:endParaRPr>
          </a:p>
        </p:txBody>
      </p:sp>
      <p:graphicFrame>
        <p:nvGraphicFramePr>
          <p:cNvPr id="26" name="Diagramm 25">
            <a:extLst>
              <a:ext uri="{FF2B5EF4-FFF2-40B4-BE49-F238E27FC236}">
                <a16:creationId xmlns:a16="http://schemas.microsoft.com/office/drawing/2014/main" id="{48AA6311-3CAB-4548-77B9-6F5E06E102C6}"/>
              </a:ext>
            </a:extLst>
          </p:cNvPr>
          <p:cNvGraphicFramePr/>
          <p:nvPr/>
        </p:nvGraphicFramePr>
        <p:xfrm>
          <a:off x="651656" y="1562700"/>
          <a:ext cx="6506145" cy="46776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8" name="Grafik 27">
            <a:extLst>
              <a:ext uri="{FF2B5EF4-FFF2-40B4-BE49-F238E27FC236}">
                <a16:creationId xmlns:a16="http://schemas.microsoft.com/office/drawing/2014/main" id="{F052D72B-4986-BEE6-C03B-B059C840E705}"/>
              </a:ext>
            </a:extLst>
          </p:cNvPr>
          <p:cNvPicPr>
            <a:picLocks noChangeAspect="1"/>
          </p:cNvPicPr>
          <p:nvPr/>
        </p:nvPicPr>
        <p:blipFill>
          <a:blip r:embed="rId13"/>
          <a:stretch>
            <a:fillRect/>
          </a:stretch>
        </p:blipFill>
        <p:spPr>
          <a:xfrm>
            <a:off x="9221931" y="3066061"/>
            <a:ext cx="3115773" cy="4474309"/>
          </a:xfrm>
          <a:prstGeom prst="rect">
            <a:avLst/>
          </a:prstGeom>
        </p:spPr>
      </p:pic>
      <p:sp>
        <p:nvSpPr>
          <p:cNvPr id="27" name="Sprechblase: rechteckig mit abgerundeten Ecken 5">
            <a:extLst>
              <a:ext uri="{FF2B5EF4-FFF2-40B4-BE49-F238E27FC236}">
                <a16:creationId xmlns:a16="http://schemas.microsoft.com/office/drawing/2014/main" id="{7151FA37-A718-4B36-900B-BA65B190029E}"/>
              </a:ext>
            </a:extLst>
          </p:cNvPr>
          <p:cNvSpPr/>
          <p:nvPr/>
        </p:nvSpPr>
        <p:spPr>
          <a:xfrm flipH="1">
            <a:off x="7746839" y="2343506"/>
            <a:ext cx="2821909" cy="2763066"/>
          </a:xfrm>
          <a:prstGeom prst="wedgeRoundRectCallout">
            <a:avLst>
              <a:gd name="adj1" fmla="val -59786"/>
              <a:gd name="adj2" fmla="val 34159"/>
              <a:gd name="adj3" fmla="val 16667"/>
            </a:avLst>
          </a:prstGeom>
          <a:solidFill>
            <a:schemeClr val="bg1"/>
          </a:solidFill>
          <a:ln w="28575">
            <a:solidFill>
              <a:srgbClr val="0B37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Rockwell" panose="02060603020205020403" pitchFamily="18" charset="0"/>
              </a:rPr>
              <a:t>Daran solltest du dich erinnern. </a:t>
            </a:r>
          </a:p>
          <a:p>
            <a:pPr algn="ctr"/>
            <a:endParaRPr lang="de-DE" sz="1600" dirty="0">
              <a:solidFill>
                <a:schemeClr val="tx1"/>
              </a:solidFill>
              <a:latin typeface="Rockwell" panose="02060603020205020403" pitchFamily="18" charset="0"/>
            </a:endParaRPr>
          </a:p>
          <a:p>
            <a:pPr algn="ctr"/>
            <a:r>
              <a:rPr lang="de-DE" sz="1600" dirty="0">
                <a:solidFill>
                  <a:schemeClr val="tx1"/>
                </a:solidFill>
                <a:latin typeface="Rockwell" panose="02060603020205020403" pitchFamily="18" charset="0"/>
              </a:rPr>
              <a:t>Wenn du auf einen Schritt klickst erhältst du weitere Informationen.</a:t>
            </a:r>
          </a:p>
        </p:txBody>
      </p:sp>
      <p:pic>
        <p:nvPicPr>
          <p:cNvPr id="13" name="Grafik 12" descr="Doppeltippen-Geste mit einfarbiger Füllung">
            <a:extLst>
              <a:ext uri="{FF2B5EF4-FFF2-40B4-BE49-F238E27FC236}">
                <a16:creationId xmlns:a16="http://schemas.microsoft.com/office/drawing/2014/main" id="{6CE2D72F-B58C-ED56-357F-47A1EA062BD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9368897">
            <a:off x="6875227" y="1951242"/>
            <a:ext cx="446298" cy="446298"/>
          </a:xfrm>
          <a:prstGeom prst="rect">
            <a:avLst/>
          </a:prstGeom>
        </p:spPr>
      </p:pic>
      <p:pic>
        <p:nvPicPr>
          <p:cNvPr id="14" name="Grafik 13" descr="Doppeltippen-Geste mit einfarbiger Füllung">
            <a:extLst>
              <a:ext uri="{FF2B5EF4-FFF2-40B4-BE49-F238E27FC236}">
                <a16:creationId xmlns:a16="http://schemas.microsoft.com/office/drawing/2014/main" id="{3B9AF104-E7F8-F88E-9DF7-2B0E8A5EF83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9368897">
            <a:off x="6872883" y="2863292"/>
            <a:ext cx="446298" cy="446298"/>
          </a:xfrm>
          <a:prstGeom prst="rect">
            <a:avLst/>
          </a:prstGeom>
        </p:spPr>
      </p:pic>
      <p:pic>
        <p:nvPicPr>
          <p:cNvPr id="15" name="Grafik 14" descr="Doppeltippen-Geste mit einfarbiger Füllung">
            <a:extLst>
              <a:ext uri="{FF2B5EF4-FFF2-40B4-BE49-F238E27FC236}">
                <a16:creationId xmlns:a16="http://schemas.microsoft.com/office/drawing/2014/main" id="{3CB2629E-3661-D490-86F6-6DC961D5EAD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9368897">
            <a:off x="6875533" y="3776431"/>
            <a:ext cx="446298" cy="446298"/>
          </a:xfrm>
          <a:prstGeom prst="rect">
            <a:avLst/>
          </a:prstGeom>
        </p:spPr>
      </p:pic>
      <p:pic>
        <p:nvPicPr>
          <p:cNvPr id="17" name="Grafik 16" descr="Doppeltippen-Geste mit einfarbiger Füllung">
            <a:extLst>
              <a:ext uri="{FF2B5EF4-FFF2-40B4-BE49-F238E27FC236}">
                <a16:creationId xmlns:a16="http://schemas.microsoft.com/office/drawing/2014/main" id="{D6C1E03C-52D6-3978-80DE-854F8A1E6E0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9368897">
            <a:off x="6872883" y="4686166"/>
            <a:ext cx="446298" cy="446298"/>
          </a:xfrm>
          <a:prstGeom prst="rect">
            <a:avLst/>
          </a:prstGeom>
        </p:spPr>
      </p:pic>
      <p:pic>
        <p:nvPicPr>
          <p:cNvPr id="21" name="Grafik 20" descr="Doppeltippen-Geste mit einfarbiger Füllung">
            <a:extLst>
              <a:ext uri="{FF2B5EF4-FFF2-40B4-BE49-F238E27FC236}">
                <a16:creationId xmlns:a16="http://schemas.microsoft.com/office/drawing/2014/main" id="{86148826-C45E-DF59-20E6-8D5C58FAD64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9368897">
            <a:off x="6875535" y="5564411"/>
            <a:ext cx="446298" cy="446298"/>
          </a:xfrm>
          <a:prstGeom prst="rect">
            <a:avLst/>
          </a:prstGeom>
        </p:spPr>
      </p:pic>
      <p:sp>
        <p:nvSpPr>
          <p:cNvPr id="11" name="Interaktive Schaltfläche: Nächste(r) oder Weiter 10">
            <a:hlinkClick r:id="" action="ppaction://hlinkshowjump?jump=nextslide" highlightClick="1"/>
            <a:extLst>
              <a:ext uri="{FF2B5EF4-FFF2-40B4-BE49-F238E27FC236}">
                <a16:creationId xmlns:a16="http://schemas.microsoft.com/office/drawing/2014/main" id="{15D5FE0C-D723-0506-DAB2-A13149D02AF5}"/>
              </a:ext>
            </a:extLst>
          </p:cNvPr>
          <p:cNvSpPr>
            <a:spLocks noChangeAspect="1"/>
          </p:cNvSpPr>
          <p:nvPr/>
        </p:nvSpPr>
        <p:spPr bwMode="auto">
          <a:xfrm>
            <a:off x="8274129" y="6100210"/>
            <a:ext cx="468412" cy="538639"/>
          </a:xfrm>
          <a:prstGeom prst="actionButtonForwardNex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
        <p:nvSpPr>
          <p:cNvPr id="3" name="Interaktive Schaltfläche: Vorherige(r) oder Zurück 2">
            <a:hlinkClick r:id="" action="ppaction://hlinkshowjump?jump=lastslideviewed" highlightClick="1"/>
            <a:extLst>
              <a:ext uri="{FF2B5EF4-FFF2-40B4-BE49-F238E27FC236}">
                <a16:creationId xmlns:a16="http://schemas.microsoft.com/office/drawing/2014/main" id="{009263A5-CFDD-B0B3-0019-4D6EA020BBDC}"/>
              </a:ext>
            </a:extLst>
          </p:cNvPr>
          <p:cNvSpPr>
            <a:spLocks noChangeAspect="1"/>
          </p:cNvSpPr>
          <p:nvPr/>
        </p:nvSpPr>
        <p:spPr bwMode="auto">
          <a:xfrm>
            <a:off x="191344" y="6055007"/>
            <a:ext cx="468737" cy="538447"/>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Tree>
    <p:extLst>
      <p:ext uri="{BB962C8B-B14F-4D97-AF65-F5344CB8AC3E}">
        <p14:creationId xmlns:p14="http://schemas.microsoft.com/office/powerpoint/2010/main" val="3196835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6" name="think-cell data - do not delete" hidden="1">
            <a:extLst>
              <a:ext uri="{FF2B5EF4-FFF2-40B4-BE49-F238E27FC236}">
                <a16:creationId xmlns:a16="http://schemas.microsoft.com/office/drawing/2014/main" id="{0BC06261-A714-497B-0E1C-F7F34C9787C9}"/>
              </a:ext>
            </a:extLst>
          </p:cNvPr>
          <p:cNvGraphicFramePr>
            <a:graphicFrameLocks noChangeAspect="1"/>
          </p:cNvGraphicFramePr>
          <p:nvPr>
            <p:custDataLst>
              <p:tags r:id="rId1"/>
            </p:custDataLst>
            <p:extLst>
              <p:ext uri="{D42A27DB-BD31-4B8C-83A1-F6EECF244321}">
                <p14:modId xmlns:p14="http://schemas.microsoft.com/office/powerpoint/2010/main" val="242221157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6" name="think-cell data - do not delete" hidden="1">
                        <a:extLst>
                          <a:ext uri="{FF2B5EF4-FFF2-40B4-BE49-F238E27FC236}">
                            <a16:creationId xmlns:a16="http://schemas.microsoft.com/office/drawing/2014/main" id="{0BC06261-A714-497B-0E1C-F7F34C9787C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el 1"/>
          <p:cNvSpPr>
            <a:spLocks noGrp="1"/>
          </p:cNvSpPr>
          <p:nvPr>
            <p:ph type="title"/>
          </p:nvPr>
        </p:nvSpPr>
        <p:spPr bwMode="auto">
          <a:xfrm>
            <a:off x="414306" y="263435"/>
            <a:ext cx="10074275" cy="769590"/>
          </a:xfrm>
        </p:spPr>
        <p:txBody>
          <a:bodyPr vert="horz" anchor="ctr" anchorCtr="0">
            <a:normAutofit/>
          </a:bodyPr>
          <a:lstStyle/>
          <a:p>
            <a:pPr>
              <a:defRPr/>
            </a:pPr>
            <a:r>
              <a:rPr lang="de-DE" sz="3600" cap="none" dirty="0"/>
              <a:t>Versuchsaufbau</a:t>
            </a:r>
            <a:endParaRPr dirty="0"/>
          </a:p>
        </p:txBody>
      </p:sp>
      <p:sp>
        <p:nvSpPr>
          <p:cNvPr id="3" name="Rechteck 2">
            <a:extLst>
              <a:ext uri="{FF2B5EF4-FFF2-40B4-BE49-F238E27FC236}">
                <a16:creationId xmlns:a16="http://schemas.microsoft.com/office/drawing/2014/main" id="{50A97E43-A4AF-1155-244B-514E0D4D6817}"/>
              </a:ext>
            </a:extLst>
          </p:cNvPr>
          <p:cNvSpPr/>
          <p:nvPr/>
        </p:nvSpPr>
        <p:spPr>
          <a:xfrm>
            <a:off x="5451443" y="2325573"/>
            <a:ext cx="5327374" cy="30055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Platzhalter Bild oder Video </a:t>
            </a:r>
          </a:p>
        </p:txBody>
      </p:sp>
      <p:sp>
        <p:nvSpPr>
          <p:cNvPr id="5" name="Textfeld 4">
            <a:extLst>
              <a:ext uri="{FF2B5EF4-FFF2-40B4-BE49-F238E27FC236}">
                <a16:creationId xmlns:a16="http://schemas.microsoft.com/office/drawing/2014/main" id="{2C495D7B-A6FE-AD4C-3294-014BEBC21921}"/>
              </a:ext>
            </a:extLst>
          </p:cNvPr>
          <p:cNvSpPr txBox="1"/>
          <p:nvPr/>
        </p:nvSpPr>
        <p:spPr>
          <a:xfrm>
            <a:off x="479376" y="1191456"/>
            <a:ext cx="8383043" cy="921791"/>
          </a:xfrm>
          <a:prstGeom prst="rect">
            <a:avLst/>
          </a:prstGeom>
          <a:noFill/>
        </p:spPr>
        <p:txBody>
          <a:bodyPr wrap="square" lIns="0" tIns="0" rIns="0" bIns="0" rtlCol="0">
            <a:spAutoFit/>
          </a:bodyPr>
          <a:lstStyle/>
          <a:p>
            <a:pPr>
              <a:lnSpc>
                <a:spcPct val="113000"/>
              </a:lnSpc>
            </a:pPr>
            <a:r>
              <a:rPr lang="de-DE" sz="1800" dirty="0">
                <a:latin typeface="+mj-lt"/>
              </a:rPr>
              <a:t>Bitte kontrolliere, ob du das gesamte Material an deinem Laborplatz hast. Hake die Kästchen durch antippen ab.</a:t>
            </a:r>
          </a:p>
          <a:p>
            <a:pPr algn="l">
              <a:lnSpc>
                <a:spcPct val="113000"/>
              </a:lnSpc>
            </a:pPr>
            <a:endParaRPr lang="de-DE" dirty="0" err="1">
              <a:latin typeface="+mj-lt"/>
            </a:endParaRPr>
          </a:p>
        </p:txBody>
      </p:sp>
      <p:sp>
        <p:nvSpPr>
          <p:cNvPr id="8" name="Interaktive Schaltfläche: Nächste(r) oder Weiter 7">
            <a:hlinkClick r:id="" action="ppaction://hlinkshowjump?jump=nextslide" highlightClick="1"/>
            <a:extLst>
              <a:ext uri="{FF2B5EF4-FFF2-40B4-BE49-F238E27FC236}">
                <a16:creationId xmlns:a16="http://schemas.microsoft.com/office/drawing/2014/main" id="{673DFE96-F170-E28C-53BA-BA78D12EE5F3}"/>
              </a:ext>
            </a:extLst>
          </p:cNvPr>
          <p:cNvSpPr>
            <a:spLocks noChangeAspect="1"/>
          </p:cNvSpPr>
          <p:nvPr/>
        </p:nvSpPr>
        <p:spPr bwMode="auto">
          <a:xfrm>
            <a:off x="10827386" y="6165304"/>
            <a:ext cx="468412" cy="538639"/>
          </a:xfrm>
          <a:prstGeom prst="actionButtonForwardNex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
        <p:nvSpPr>
          <p:cNvPr id="9" name="Interaktive Schaltfläche: Vorherige(r) oder Zurück 8">
            <a:hlinkClick r:id="" action="ppaction://hlinkshowjump?jump=lastslideviewed" highlightClick="1"/>
            <a:extLst>
              <a:ext uri="{FF2B5EF4-FFF2-40B4-BE49-F238E27FC236}">
                <a16:creationId xmlns:a16="http://schemas.microsoft.com/office/drawing/2014/main" id="{09225604-853F-2D2A-C6CF-A7F2C768DECE}"/>
              </a:ext>
            </a:extLst>
          </p:cNvPr>
          <p:cNvSpPr>
            <a:spLocks noChangeAspect="1"/>
          </p:cNvSpPr>
          <p:nvPr/>
        </p:nvSpPr>
        <p:spPr bwMode="auto">
          <a:xfrm>
            <a:off x="983432" y="6055007"/>
            <a:ext cx="468737" cy="538447"/>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
        <p:nvSpPr>
          <p:cNvPr id="10" name="Rechteck 9">
            <a:extLst>
              <a:ext uri="{FF2B5EF4-FFF2-40B4-BE49-F238E27FC236}">
                <a16:creationId xmlns:a16="http://schemas.microsoft.com/office/drawing/2014/main" id="{9369CC38-1EF3-1F7E-2BF5-CA5B6C8E51DF}"/>
              </a:ext>
            </a:extLst>
          </p:cNvPr>
          <p:cNvSpPr/>
          <p:nvPr/>
        </p:nvSpPr>
        <p:spPr>
          <a:xfrm>
            <a:off x="528103" y="2731914"/>
            <a:ext cx="239605" cy="239605"/>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descr="Häkchen mit einfarbiger Füllung">
            <a:extLst>
              <a:ext uri="{FF2B5EF4-FFF2-40B4-BE49-F238E27FC236}">
                <a16:creationId xmlns:a16="http://schemas.microsoft.com/office/drawing/2014/main" id="{77A29FE4-6DA2-834A-13A2-1ED2506D5F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3352" y="2757163"/>
            <a:ext cx="189106" cy="189106"/>
          </a:xfrm>
          <a:prstGeom prst="rect">
            <a:avLst/>
          </a:prstGeom>
        </p:spPr>
      </p:pic>
      <p:sp>
        <p:nvSpPr>
          <p:cNvPr id="18" name="Rechteck 17">
            <a:extLst>
              <a:ext uri="{FF2B5EF4-FFF2-40B4-BE49-F238E27FC236}">
                <a16:creationId xmlns:a16="http://schemas.microsoft.com/office/drawing/2014/main" id="{DC24AF0A-A596-A4D0-82C3-A3FC76DFC40D}"/>
              </a:ext>
            </a:extLst>
          </p:cNvPr>
          <p:cNvSpPr/>
          <p:nvPr/>
        </p:nvSpPr>
        <p:spPr>
          <a:xfrm>
            <a:off x="528103" y="3198598"/>
            <a:ext cx="239605" cy="239605"/>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Grafik 21" descr="Häkchen mit einfarbiger Füllung">
            <a:extLst>
              <a:ext uri="{FF2B5EF4-FFF2-40B4-BE49-F238E27FC236}">
                <a16:creationId xmlns:a16="http://schemas.microsoft.com/office/drawing/2014/main" id="{ED53B134-C31A-5493-B6A8-898AA25134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6770" y="3223847"/>
            <a:ext cx="189106" cy="189106"/>
          </a:xfrm>
          <a:prstGeom prst="rect">
            <a:avLst/>
          </a:prstGeom>
        </p:spPr>
      </p:pic>
      <p:sp>
        <p:nvSpPr>
          <p:cNvPr id="23" name="Rechteck 22">
            <a:extLst>
              <a:ext uri="{FF2B5EF4-FFF2-40B4-BE49-F238E27FC236}">
                <a16:creationId xmlns:a16="http://schemas.microsoft.com/office/drawing/2014/main" id="{11E6774F-CC10-010B-0B80-AE82F27444E9}"/>
              </a:ext>
            </a:extLst>
          </p:cNvPr>
          <p:cNvSpPr/>
          <p:nvPr/>
        </p:nvSpPr>
        <p:spPr>
          <a:xfrm>
            <a:off x="528103" y="3665282"/>
            <a:ext cx="239605" cy="239605"/>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Grafik 23" descr="Häkchen mit einfarbiger Füllung">
            <a:extLst>
              <a:ext uri="{FF2B5EF4-FFF2-40B4-BE49-F238E27FC236}">
                <a16:creationId xmlns:a16="http://schemas.microsoft.com/office/drawing/2014/main" id="{F644747F-7BCD-DCF6-CE24-6FC02F856F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0572" y="3711945"/>
            <a:ext cx="189106" cy="189106"/>
          </a:xfrm>
          <a:prstGeom prst="rect">
            <a:avLst/>
          </a:prstGeom>
        </p:spPr>
      </p:pic>
      <p:sp>
        <p:nvSpPr>
          <p:cNvPr id="25" name="Rechteck 24">
            <a:extLst>
              <a:ext uri="{FF2B5EF4-FFF2-40B4-BE49-F238E27FC236}">
                <a16:creationId xmlns:a16="http://schemas.microsoft.com/office/drawing/2014/main" id="{D660EA4F-288C-6D36-D635-F152787A708C}"/>
              </a:ext>
            </a:extLst>
          </p:cNvPr>
          <p:cNvSpPr/>
          <p:nvPr/>
        </p:nvSpPr>
        <p:spPr>
          <a:xfrm>
            <a:off x="528103" y="4131966"/>
            <a:ext cx="239605" cy="239605"/>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descr="Häkchen mit einfarbiger Füllung">
            <a:extLst>
              <a:ext uri="{FF2B5EF4-FFF2-40B4-BE49-F238E27FC236}">
                <a16:creationId xmlns:a16="http://schemas.microsoft.com/office/drawing/2014/main" id="{183378FA-D4E0-B1CF-83D5-EFEA99655A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6770" y="4157215"/>
            <a:ext cx="189106" cy="189106"/>
          </a:xfrm>
          <a:prstGeom prst="rect">
            <a:avLst/>
          </a:prstGeom>
        </p:spPr>
      </p:pic>
      <p:sp>
        <p:nvSpPr>
          <p:cNvPr id="27" name="Rechteck 26">
            <a:extLst>
              <a:ext uri="{FF2B5EF4-FFF2-40B4-BE49-F238E27FC236}">
                <a16:creationId xmlns:a16="http://schemas.microsoft.com/office/drawing/2014/main" id="{6A79911D-30D4-6932-CDA9-FE9303836899}"/>
              </a:ext>
            </a:extLst>
          </p:cNvPr>
          <p:cNvSpPr/>
          <p:nvPr/>
        </p:nvSpPr>
        <p:spPr>
          <a:xfrm>
            <a:off x="528103" y="4598649"/>
            <a:ext cx="239605" cy="239605"/>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descr="Häkchen mit einfarbiger Füllung">
            <a:extLst>
              <a:ext uri="{FF2B5EF4-FFF2-40B4-BE49-F238E27FC236}">
                <a16:creationId xmlns:a16="http://schemas.microsoft.com/office/drawing/2014/main" id="{6C95456D-56BA-0ED2-3E7A-CFC061242E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0572" y="4630270"/>
            <a:ext cx="189106" cy="189106"/>
          </a:xfrm>
          <a:prstGeom prst="rect">
            <a:avLst/>
          </a:prstGeom>
        </p:spPr>
      </p:pic>
      <p:sp>
        <p:nvSpPr>
          <p:cNvPr id="29" name="Rechteck 28">
            <a:extLst>
              <a:ext uri="{FF2B5EF4-FFF2-40B4-BE49-F238E27FC236}">
                <a16:creationId xmlns:a16="http://schemas.microsoft.com/office/drawing/2014/main" id="{BE830719-994D-ADA7-1BB4-59425CEA7528}"/>
              </a:ext>
            </a:extLst>
          </p:cNvPr>
          <p:cNvSpPr/>
          <p:nvPr/>
        </p:nvSpPr>
        <p:spPr>
          <a:xfrm>
            <a:off x="2859523" y="2741690"/>
            <a:ext cx="239605" cy="239605"/>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 name="Grafik 29" descr="Häkchen mit einfarbiger Füllung">
            <a:extLst>
              <a:ext uri="{FF2B5EF4-FFF2-40B4-BE49-F238E27FC236}">
                <a16:creationId xmlns:a16="http://schemas.microsoft.com/office/drawing/2014/main" id="{FDFAFF37-7568-FBEF-E838-2478040915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84772" y="2766939"/>
            <a:ext cx="189106" cy="189106"/>
          </a:xfrm>
          <a:prstGeom prst="rect">
            <a:avLst/>
          </a:prstGeom>
        </p:spPr>
      </p:pic>
      <p:sp>
        <p:nvSpPr>
          <p:cNvPr id="31" name="Rechteck 30">
            <a:extLst>
              <a:ext uri="{FF2B5EF4-FFF2-40B4-BE49-F238E27FC236}">
                <a16:creationId xmlns:a16="http://schemas.microsoft.com/office/drawing/2014/main" id="{FE4D3C36-9FC6-14D4-973E-EB7833AF27D5}"/>
              </a:ext>
            </a:extLst>
          </p:cNvPr>
          <p:cNvSpPr/>
          <p:nvPr/>
        </p:nvSpPr>
        <p:spPr>
          <a:xfrm>
            <a:off x="2859523" y="3208374"/>
            <a:ext cx="239605" cy="239605"/>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2" name="Grafik 31" descr="Häkchen mit einfarbiger Füllung">
            <a:extLst>
              <a:ext uri="{FF2B5EF4-FFF2-40B4-BE49-F238E27FC236}">
                <a16:creationId xmlns:a16="http://schemas.microsoft.com/office/drawing/2014/main" id="{F6DDE8D8-EFA6-A08F-C749-64EB674425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88190" y="3233623"/>
            <a:ext cx="189106" cy="189106"/>
          </a:xfrm>
          <a:prstGeom prst="rect">
            <a:avLst/>
          </a:prstGeom>
        </p:spPr>
      </p:pic>
      <p:sp>
        <p:nvSpPr>
          <p:cNvPr id="33" name="Rechteck 32">
            <a:extLst>
              <a:ext uri="{FF2B5EF4-FFF2-40B4-BE49-F238E27FC236}">
                <a16:creationId xmlns:a16="http://schemas.microsoft.com/office/drawing/2014/main" id="{BD986573-B167-E3FF-72AC-25BF2F322622}"/>
              </a:ext>
            </a:extLst>
          </p:cNvPr>
          <p:cNvSpPr/>
          <p:nvPr/>
        </p:nvSpPr>
        <p:spPr>
          <a:xfrm>
            <a:off x="2859523" y="3675058"/>
            <a:ext cx="239605" cy="239605"/>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4" name="Grafik 33" descr="Häkchen mit einfarbiger Füllung">
            <a:extLst>
              <a:ext uri="{FF2B5EF4-FFF2-40B4-BE49-F238E27FC236}">
                <a16:creationId xmlns:a16="http://schemas.microsoft.com/office/drawing/2014/main" id="{A630FB19-FEFE-179A-23BE-0E5F4DFDC8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81992" y="3721721"/>
            <a:ext cx="189106" cy="189106"/>
          </a:xfrm>
          <a:prstGeom prst="rect">
            <a:avLst/>
          </a:prstGeom>
        </p:spPr>
      </p:pic>
      <p:sp>
        <p:nvSpPr>
          <p:cNvPr id="35" name="Rechteck 34">
            <a:extLst>
              <a:ext uri="{FF2B5EF4-FFF2-40B4-BE49-F238E27FC236}">
                <a16:creationId xmlns:a16="http://schemas.microsoft.com/office/drawing/2014/main" id="{159412CD-DA99-24B7-7C8C-634DA1EF0A3A}"/>
              </a:ext>
            </a:extLst>
          </p:cNvPr>
          <p:cNvSpPr/>
          <p:nvPr/>
        </p:nvSpPr>
        <p:spPr>
          <a:xfrm>
            <a:off x="2859523" y="4141742"/>
            <a:ext cx="239605" cy="239605"/>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6" name="Grafik 35" descr="Häkchen mit einfarbiger Füllung">
            <a:extLst>
              <a:ext uri="{FF2B5EF4-FFF2-40B4-BE49-F238E27FC236}">
                <a16:creationId xmlns:a16="http://schemas.microsoft.com/office/drawing/2014/main" id="{2086338A-4DBC-DF89-4D31-4DD425C950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88190" y="4166991"/>
            <a:ext cx="189106" cy="189106"/>
          </a:xfrm>
          <a:prstGeom prst="rect">
            <a:avLst/>
          </a:prstGeom>
        </p:spPr>
      </p:pic>
      <p:sp>
        <p:nvSpPr>
          <p:cNvPr id="37" name="Textfeld 36">
            <a:extLst>
              <a:ext uri="{FF2B5EF4-FFF2-40B4-BE49-F238E27FC236}">
                <a16:creationId xmlns:a16="http://schemas.microsoft.com/office/drawing/2014/main" id="{0F3D682B-439F-9268-AD7A-0D6A1671647F}"/>
              </a:ext>
            </a:extLst>
          </p:cNvPr>
          <p:cNvSpPr txBox="1"/>
          <p:nvPr/>
        </p:nvSpPr>
        <p:spPr>
          <a:xfrm>
            <a:off x="925375" y="2712035"/>
            <a:ext cx="674224" cy="295722"/>
          </a:xfrm>
          <a:prstGeom prst="rect">
            <a:avLst/>
          </a:prstGeom>
          <a:noFill/>
        </p:spPr>
        <p:txBody>
          <a:bodyPr wrap="none" lIns="0" tIns="0" rIns="0" bIns="0" rtlCol="0">
            <a:spAutoFit/>
          </a:bodyPr>
          <a:lstStyle/>
          <a:p>
            <a:pPr algn="l">
              <a:lnSpc>
                <a:spcPct val="113000"/>
              </a:lnSpc>
            </a:pPr>
            <a:r>
              <a:rPr lang="de-DE" dirty="0"/>
              <a:t>Begriff </a:t>
            </a:r>
          </a:p>
        </p:txBody>
      </p:sp>
      <p:sp>
        <p:nvSpPr>
          <p:cNvPr id="38" name="Textfeld 37">
            <a:extLst>
              <a:ext uri="{FF2B5EF4-FFF2-40B4-BE49-F238E27FC236}">
                <a16:creationId xmlns:a16="http://schemas.microsoft.com/office/drawing/2014/main" id="{BD200461-B854-B2ED-B386-711D69BF4047}"/>
              </a:ext>
            </a:extLst>
          </p:cNvPr>
          <p:cNvSpPr txBox="1"/>
          <p:nvPr/>
        </p:nvSpPr>
        <p:spPr>
          <a:xfrm>
            <a:off x="925375" y="3176863"/>
            <a:ext cx="674224" cy="295722"/>
          </a:xfrm>
          <a:prstGeom prst="rect">
            <a:avLst/>
          </a:prstGeom>
          <a:noFill/>
        </p:spPr>
        <p:txBody>
          <a:bodyPr wrap="none" lIns="0" tIns="0" rIns="0" bIns="0" rtlCol="0">
            <a:spAutoFit/>
          </a:bodyPr>
          <a:lstStyle/>
          <a:p>
            <a:pPr algn="l">
              <a:lnSpc>
                <a:spcPct val="113000"/>
              </a:lnSpc>
            </a:pPr>
            <a:r>
              <a:rPr lang="de-DE" dirty="0"/>
              <a:t>Begriff </a:t>
            </a:r>
          </a:p>
        </p:txBody>
      </p:sp>
      <p:sp>
        <p:nvSpPr>
          <p:cNvPr id="39" name="Textfeld 38">
            <a:extLst>
              <a:ext uri="{FF2B5EF4-FFF2-40B4-BE49-F238E27FC236}">
                <a16:creationId xmlns:a16="http://schemas.microsoft.com/office/drawing/2014/main" id="{D207DEE1-1ADD-C89E-5696-7E5D6A05EE52}"/>
              </a:ext>
            </a:extLst>
          </p:cNvPr>
          <p:cNvSpPr txBox="1"/>
          <p:nvPr/>
        </p:nvSpPr>
        <p:spPr>
          <a:xfrm>
            <a:off x="925375" y="3641691"/>
            <a:ext cx="674224" cy="295722"/>
          </a:xfrm>
          <a:prstGeom prst="rect">
            <a:avLst/>
          </a:prstGeom>
          <a:noFill/>
        </p:spPr>
        <p:txBody>
          <a:bodyPr wrap="none" lIns="0" tIns="0" rIns="0" bIns="0" rtlCol="0">
            <a:spAutoFit/>
          </a:bodyPr>
          <a:lstStyle/>
          <a:p>
            <a:pPr algn="l">
              <a:lnSpc>
                <a:spcPct val="113000"/>
              </a:lnSpc>
            </a:pPr>
            <a:r>
              <a:rPr lang="de-DE" dirty="0"/>
              <a:t>Begriff </a:t>
            </a:r>
          </a:p>
        </p:txBody>
      </p:sp>
      <p:sp>
        <p:nvSpPr>
          <p:cNvPr id="40" name="Textfeld 39">
            <a:extLst>
              <a:ext uri="{FF2B5EF4-FFF2-40B4-BE49-F238E27FC236}">
                <a16:creationId xmlns:a16="http://schemas.microsoft.com/office/drawing/2014/main" id="{439E9CAC-6052-1CD6-EC62-3F99B6A10285}"/>
              </a:ext>
            </a:extLst>
          </p:cNvPr>
          <p:cNvSpPr txBox="1"/>
          <p:nvPr/>
        </p:nvSpPr>
        <p:spPr>
          <a:xfrm>
            <a:off x="925375" y="4106519"/>
            <a:ext cx="674224" cy="295722"/>
          </a:xfrm>
          <a:prstGeom prst="rect">
            <a:avLst/>
          </a:prstGeom>
          <a:noFill/>
        </p:spPr>
        <p:txBody>
          <a:bodyPr wrap="none" lIns="0" tIns="0" rIns="0" bIns="0" rtlCol="0">
            <a:spAutoFit/>
          </a:bodyPr>
          <a:lstStyle/>
          <a:p>
            <a:pPr algn="l">
              <a:lnSpc>
                <a:spcPct val="113000"/>
              </a:lnSpc>
            </a:pPr>
            <a:r>
              <a:rPr lang="de-DE" dirty="0"/>
              <a:t>Begriff </a:t>
            </a:r>
          </a:p>
        </p:txBody>
      </p:sp>
      <p:sp>
        <p:nvSpPr>
          <p:cNvPr id="41" name="Textfeld 40">
            <a:extLst>
              <a:ext uri="{FF2B5EF4-FFF2-40B4-BE49-F238E27FC236}">
                <a16:creationId xmlns:a16="http://schemas.microsoft.com/office/drawing/2014/main" id="{667E54CD-E9D3-7BBE-52B6-12DE46AA0638}"/>
              </a:ext>
            </a:extLst>
          </p:cNvPr>
          <p:cNvSpPr txBox="1"/>
          <p:nvPr/>
        </p:nvSpPr>
        <p:spPr>
          <a:xfrm>
            <a:off x="925375" y="4571347"/>
            <a:ext cx="674224" cy="295722"/>
          </a:xfrm>
          <a:prstGeom prst="rect">
            <a:avLst/>
          </a:prstGeom>
          <a:noFill/>
        </p:spPr>
        <p:txBody>
          <a:bodyPr wrap="none" lIns="0" tIns="0" rIns="0" bIns="0" rtlCol="0">
            <a:spAutoFit/>
          </a:bodyPr>
          <a:lstStyle/>
          <a:p>
            <a:pPr algn="l">
              <a:lnSpc>
                <a:spcPct val="113000"/>
              </a:lnSpc>
            </a:pPr>
            <a:r>
              <a:rPr lang="de-DE" dirty="0"/>
              <a:t>Begriff </a:t>
            </a:r>
          </a:p>
        </p:txBody>
      </p:sp>
      <p:sp>
        <p:nvSpPr>
          <p:cNvPr id="42" name="Textfeld 41">
            <a:extLst>
              <a:ext uri="{FF2B5EF4-FFF2-40B4-BE49-F238E27FC236}">
                <a16:creationId xmlns:a16="http://schemas.microsoft.com/office/drawing/2014/main" id="{9D16E539-6C3E-1839-D8CB-BCCB79560C15}"/>
              </a:ext>
            </a:extLst>
          </p:cNvPr>
          <p:cNvSpPr txBox="1"/>
          <p:nvPr/>
        </p:nvSpPr>
        <p:spPr>
          <a:xfrm>
            <a:off x="3291799" y="2708920"/>
            <a:ext cx="674224" cy="295722"/>
          </a:xfrm>
          <a:prstGeom prst="rect">
            <a:avLst/>
          </a:prstGeom>
          <a:noFill/>
        </p:spPr>
        <p:txBody>
          <a:bodyPr wrap="none" lIns="0" tIns="0" rIns="0" bIns="0" rtlCol="0">
            <a:spAutoFit/>
          </a:bodyPr>
          <a:lstStyle/>
          <a:p>
            <a:pPr algn="l">
              <a:lnSpc>
                <a:spcPct val="113000"/>
              </a:lnSpc>
            </a:pPr>
            <a:r>
              <a:rPr lang="de-DE" dirty="0"/>
              <a:t>Begriff </a:t>
            </a:r>
          </a:p>
        </p:txBody>
      </p:sp>
      <p:sp>
        <p:nvSpPr>
          <p:cNvPr id="43" name="Textfeld 42">
            <a:extLst>
              <a:ext uri="{FF2B5EF4-FFF2-40B4-BE49-F238E27FC236}">
                <a16:creationId xmlns:a16="http://schemas.microsoft.com/office/drawing/2014/main" id="{7184F033-8109-96D7-9749-B156EF9922C4}"/>
              </a:ext>
            </a:extLst>
          </p:cNvPr>
          <p:cNvSpPr txBox="1"/>
          <p:nvPr/>
        </p:nvSpPr>
        <p:spPr>
          <a:xfrm>
            <a:off x="3291799" y="3172322"/>
            <a:ext cx="674224" cy="295722"/>
          </a:xfrm>
          <a:prstGeom prst="rect">
            <a:avLst/>
          </a:prstGeom>
          <a:noFill/>
        </p:spPr>
        <p:txBody>
          <a:bodyPr wrap="none" lIns="0" tIns="0" rIns="0" bIns="0" rtlCol="0">
            <a:spAutoFit/>
          </a:bodyPr>
          <a:lstStyle/>
          <a:p>
            <a:pPr algn="l">
              <a:lnSpc>
                <a:spcPct val="113000"/>
              </a:lnSpc>
            </a:pPr>
            <a:r>
              <a:rPr lang="de-DE" dirty="0"/>
              <a:t>Begriff </a:t>
            </a:r>
          </a:p>
        </p:txBody>
      </p:sp>
      <p:sp>
        <p:nvSpPr>
          <p:cNvPr id="44" name="Textfeld 43">
            <a:extLst>
              <a:ext uri="{FF2B5EF4-FFF2-40B4-BE49-F238E27FC236}">
                <a16:creationId xmlns:a16="http://schemas.microsoft.com/office/drawing/2014/main" id="{6EC50FCA-0FAA-6568-AC8C-06AF296B1057}"/>
              </a:ext>
            </a:extLst>
          </p:cNvPr>
          <p:cNvSpPr txBox="1"/>
          <p:nvPr/>
        </p:nvSpPr>
        <p:spPr>
          <a:xfrm>
            <a:off x="3287688" y="3631563"/>
            <a:ext cx="674224" cy="295722"/>
          </a:xfrm>
          <a:prstGeom prst="rect">
            <a:avLst/>
          </a:prstGeom>
          <a:noFill/>
        </p:spPr>
        <p:txBody>
          <a:bodyPr wrap="none" lIns="0" tIns="0" rIns="0" bIns="0" rtlCol="0">
            <a:spAutoFit/>
          </a:bodyPr>
          <a:lstStyle/>
          <a:p>
            <a:pPr algn="l">
              <a:lnSpc>
                <a:spcPct val="113000"/>
              </a:lnSpc>
            </a:pPr>
            <a:r>
              <a:rPr lang="de-DE" dirty="0"/>
              <a:t>Begriff </a:t>
            </a:r>
          </a:p>
        </p:txBody>
      </p:sp>
      <p:sp>
        <p:nvSpPr>
          <p:cNvPr id="45" name="Textfeld 44">
            <a:extLst>
              <a:ext uri="{FF2B5EF4-FFF2-40B4-BE49-F238E27FC236}">
                <a16:creationId xmlns:a16="http://schemas.microsoft.com/office/drawing/2014/main" id="{3E0268A5-EAC1-9AE9-D39F-5A584B0B6D06}"/>
              </a:ext>
            </a:extLst>
          </p:cNvPr>
          <p:cNvSpPr txBox="1"/>
          <p:nvPr/>
        </p:nvSpPr>
        <p:spPr>
          <a:xfrm>
            <a:off x="3287688" y="4113080"/>
            <a:ext cx="674224" cy="295722"/>
          </a:xfrm>
          <a:prstGeom prst="rect">
            <a:avLst/>
          </a:prstGeom>
          <a:noFill/>
        </p:spPr>
        <p:txBody>
          <a:bodyPr wrap="none" lIns="0" tIns="0" rIns="0" bIns="0" rtlCol="0">
            <a:spAutoFit/>
          </a:bodyPr>
          <a:lstStyle/>
          <a:p>
            <a:pPr algn="l">
              <a:lnSpc>
                <a:spcPct val="113000"/>
              </a:lnSpc>
            </a:pPr>
            <a:r>
              <a:rPr lang="de-DE" dirty="0"/>
              <a:t>Begriff </a:t>
            </a:r>
          </a:p>
        </p:txBody>
      </p:sp>
    </p:spTree>
    <p:extLst>
      <p:ext uri="{BB962C8B-B14F-4D97-AF65-F5344CB8AC3E}">
        <p14:creationId xmlns:p14="http://schemas.microsoft.com/office/powerpoint/2010/main" val="27276858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12" restart="whenNotActive" fill="hold" evtFilter="cancelBubble" nodeType="interactiveSeq">
                <p:stCondLst>
                  <p:cond evt="onClick" delay="0">
                    <p:tgtEl>
                      <p:spTgt spid="23"/>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7" restart="whenNotActive" fill="hold" evtFilter="cancelBubble" nodeType="interactiveSeq">
                <p:stCondLst>
                  <p:cond evt="onClick" delay="0">
                    <p:tgtEl>
                      <p:spTgt spid="25"/>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22" restart="whenNotActive" fill="hold" evtFilter="cancelBubble" nodeType="interactiveSeq">
                <p:stCondLst>
                  <p:cond evt="onClick" delay="0">
                    <p:tgtEl>
                      <p:spTgt spid="27"/>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7" restart="whenNotActive" fill="hold" evtFilter="cancelBubble" nodeType="interactiveSeq">
                <p:stCondLst>
                  <p:cond evt="onClick" delay="0">
                    <p:tgtEl>
                      <p:spTgt spid="24"/>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2" restart="whenNotActive" fill="hold" evtFilter="cancelBubble" nodeType="interactiveSeq">
                <p:stCondLst>
                  <p:cond evt="onClick" delay="0">
                    <p:tgtEl>
                      <p:spTgt spid="26"/>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47" restart="whenNotActive" fill="hold" evtFilter="cancelBubble" nodeType="interactiveSeq">
                <p:stCondLst>
                  <p:cond evt="onClick" delay="0">
                    <p:tgtEl>
                      <p:spTgt spid="28"/>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2" restart="whenNotActive" fill="hold" evtFilter="cancelBubble" nodeType="interactiveSeq">
                <p:stCondLst>
                  <p:cond evt="onClick" delay="0">
                    <p:tgtEl>
                      <p:spTgt spid="29"/>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7" restart="whenNotActive" fill="hold" evtFilter="cancelBubble" nodeType="interactiveSeq">
                <p:stCondLst>
                  <p:cond evt="onClick" delay="0">
                    <p:tgtEl>
                      <p:spTgt spid="31"/>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33"/>
                  </p:tgtEl>
                </p:cond>
              </p:nextCondLst>
            </p:seq>
            <p:seq concurrent="1" nextAc="seek">
              <p:cTn id="67" restart="whenNotActive" fill="hold" evtFilter="cancelBubble" nodeType="interactiveSeq">
                <p:stCondLst>
                  <p:cond evt="onClick" delay="0">
                    <p:tgtEl>
                      <p:spTgt spid="35"/>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35"/>
                  </p:tgtEl>
                </p:cond>
              </p:nextCondLst>
            </p:seq>
            <p:seq concurrent="1" nextAc="seek">
              <p:cTn id="72" restart="whenNotActive" fill="hold" evtFilter="cancelBubble" nodeType="interactiveSeq">
                <p:stCondLst>
                  <p:cond evt="onClick" delay="0">
                    <p:tgtEl>
                      <p:spTgt spid="30"/>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77" restart="whenNotActive" fill="hold" evtFilter="cancelBubble" nodeType="interactiveSeq">
                <p:stCondLst>
                  <p:cond evt="onClick" delay="0">
                    <p:tgtEl>
                      <p:spTgt spid="32"/>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82" restart="whenNotActive" fill="hold" evtFilter="cancelBubble" nodeType="interactiveSeq">
                <p:stCondLst>
                  <p:cond evt="onClick" delay="0">
                    <p:tgtEl>
                      <p:spTgt spid="34"/>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7" restart="whenNotActive" fill="hold" evtFilter="cancelBubble" nodeType="interactiveSeq">
                <p:stCondLst>
                  <p:cond evt="onClick" delay="0">
                    <p:tgtEl>
                      <p:spTgt spid="36"/>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nodeType="clickEffect">
                                  <p:stCondLst>
                                    <p:cond delay="0"/>
                                  </p:stCondLst>
                                  <p:childTnLst>
                                    <p:set>
                                      <p:cBhvr>
                                        <p:cTn id="91"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6" name="think-cell data - do not delete" hidden="1">
            <a:extLst>
              <a:ext uri="{FF2B5EF4-FFF2-40B4-BE49-F238E27FC236}">
                <a16:creationId xmlns:a16="http://schemas.microsoft.com/office/drawing/2014/main" id="{960F549A-16E4-149A-C124-CC3AEE09BECE}"/>
              </a:ext>
            </a:extLst>
          </p:cNvPr>
          <p:cNvGraphicFramePr>
            <a:graphicFrameLocks noChangeAspect="1"/>
          </p:cNvGraphicFramePr>
          <p:nvPr>
            <p:custDataLst>
              <p:tags r:id="rId1"/>
            </p:custDataLst>
            <p:extLst>
              <p:ext uri="{D42A27DB-BD31-4B8C-83A1-F6EECF244321}">
                <p14:modId xmlns:p14="http://schemas.microsoft.com/office/powerpoint/2010/main" val="189194864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6" name="think-cell data - do not delete" hidden="1">
                        <a:extLst>
                          <a:ext uri="{FF2B5EF4-FFF2-40B4-BE49-F238E27FC236}">
                            <a16:creationId xmlns:a16="http://schemas.microsoft.com/office/drawing/2014/main" id="{960F549A-16E4-149A-C124-CC3AEE09BECE}"/>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el 1"/>
          <p:cNvSpPr>
            <a:spLocks noGrp="1"/>
          </p:cNvSpPr>
          <p:nvPr>
            <p:ph type="title"/>
          </p:nvPr>
        </p:nvSpPr>
        <p:spPr bwMode="auto">
          <a:xfrm>
            <a:off x="481678" y="264546"/>
            <a:ext cx="10074275" cy="769590"/>
          </a:xfrm>
        </p:spPr>
        <p:txBody>
          <a:bodyPr vert="horz" anchor="ctr" anchorCtr="0">
            <a:normAutofit/>
          </a:bodyPr>
          <a:lstStyle/>
          <a:p>
            <a:pPr>
              <a:defRPr/>
            </a:pPr>
            <a:r>
              <a:rPr lang="de-DE" dirty="0"/>
              <a:t>Beobachtung, Notizen notieren </a:t>
            </a:r>
            <a:endParaRPr sz="2800" dirty="0"/>
          </a:p>
        </p:txBody>
      </p:sp>
      <p:sp>
        <p:nvSpPr>
          <p:cNvPr id="4" name="Titel 1">
            <a:extLst>
              <a:ext uri="{FF2B5EF4-FFF2-40B4-BE49-F238E27FC236}">
                <a16:creationId xmlns:a16="http://schemas.microsoft.com/office/drawing/2014/main" id="{166C0257-2807-2589-D96E-4CBB4AF2B76D}"/>
              </a:ext>
            </a:extLst>
          </p:cNvPr>
          <p:cNvSpPr txBox="1">
            <a:spLocks/>
          </p:cNvSpPr>
          <p:nvPr/>
        </p:nvSpPr>
        <p:spPr>
          <a:xfrm>
            <a:off x="643307" y="1311095"/>
            <a:ext cx="8358864" cy="153896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de-DE" sz="1400" dirty="0"/>
              <a:t>Notiere deine Beobachtung.</a:t>
            </a:r>
            <a:br>
              <a:rPr lang="de-DE" sz="1400" dirty="0"/>
            </a:br>
            <a:br>
              <a:rPr lang="de-DE" sz="1400" dirty="0"/>
            </a:br>
            <a:r>
              <a:rPr lang="de-DE" sz="1400" dirty="0"/>
              <a:t>An dieser Stelle kann eine Beschreibung oder ein Informationstext oder Ähnliches stehen. An dieser Stelle kann eine Beschreibung oder ein Informationstext oder Ähnliches stehen. An dieser Stelle kann eine Beschreibung oder ein Informationstext oder Ähnliches stehen. An dieser Stelle kann eine Beschreibung oder ein Informationstext oder Ähnliches stehen. An dieser Stelle kann eine Beschreibung oder ein Informationstext oder Ähnliches stehen. </a:t>
            </a:r>
          </a:p>
          <a:p>
            <a:pPr>
              <a:defRPr/>
            </a:pPr>
            <a:r>
              <a:rPr lang="de-DE" sz="1400" dirty="0"/>
              <a:t>An dieser Stelle kann eine Beschreibung oder ein Informationstext oder Ähnliches stehen. An dieser Stelle kann eine Beschreibung oder ein Informationstext oder Ähnliches stehen. </a:t>
            </a:r>
          </a:p>
        </p:txBody>
      </p:sp>
      <p:pic>
        <p:nvPicPr>
          <p:cNvPr id="5" name="Grafik 4">
            <a:extLst>
              <a:ext uri="{FF2B5EF4-FFF2-40B4-BE49-F238E27FC236}">
                <a16:creationId xmlns:a16="http://schemas.microsoft.com/office/drawing/2014/main" id="{9E79E596-3DA4-CEEA-3BD9-9FBCFAE06943}"/>
              </a:ext>
            </a:extLst>
          </p:cNvPr>
          <p:cNvPicPr>
            <a:picLocks noChangeAspect="1"/>
          </p:cNvPicPr>
          <p:nvPr/>
        </p:nvPicPr>
        <p:blipFill rotWithShape="1">
          <a:blip r:embed="rId6"/>
          <a:srcRect b="8274"/>
          <a:stretch/>
        </p:blipFill>
        <p:spPr>
          <a:xfrm>
            <a:off x="644750" y="3125622"/>
            <a:ext cx="7826418" cy="2705165"/>
          </a:xfrm>
          <a:prstGeom prst="roundRect">
            <a:avLst>
              <a:gd name="adj" fmla="val 7676"/>
            </a:avLst>
          </a:prstGeom>
          <a:ln>
            <a:solidFill>
              <a:schemeClr val="tx2">
                <a:lumMod val="65000"/>
              </a:schemeClr>
            </a:solidFill>
          </a:ln>
        </p:spPr>
      </p:pic>
      <p:sp>
        <p:nvSpPr>
          <p:cNvPr id="3" name="Interaktive Schaltfläche: Nächste(r) oder Weiter 2">
            <a:hlinkClick r:id="" action="ppaction://hlinkshowjump?jump=nextslide" highlightClick="1"/>
            <a:extLst>
              <a:ext uri="{FF2B5EF4-FFF2-40B4-BE49-F238E27FC236}">
                <a16:creationId xmlns:a16="http://schemas.microsoft.com/office/drawing/2014/main" id="{7CD2C69C-854A-C867-0E74-EFCEB5C1DF8E}"/>
              </a:ext>
            </a:extLst>
          </p:cNvPr>
          <p:cNvSpPr>
            <a:spLocks noChangeAspect="1"/>
          </p:cNvSpPr>
          <p:nvPr/>
        </p:nvSpPr>
        <p:spPr bwMode="auto">
          <a:xfrm>
            <a:off x="10827386" y="6165304"/>
            <a:ext cx="468412" cy="538639"/>
          </a:xfrm>
          <a:prstGeom prst="actionButtonForwardNex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
        <p:nvSpPr>
          <p:cNvPr id="7" name="Interaktive Schaltfläche: Vorherige(r) oder Zurück 6">
            <a:hlinkClick r:id="" action="ppaction://hlinkshowjump?jump=lastslideviewed" highlightClick="1"/>
            <a:extLst>
              <a:ext uri="{FF2B5EF4-FFF2-40B4-BE49-F238E27FC236}">
                <a16:creationId xmlns:a16="http://schemas.microsoft.com/office/drawing/2014/main" id="{00EAD906-61A9-4EA4-D3C8-6B1C42566CFE}"/>
              </a:ext>
            </a:extLst>
          </p:cNvPr>
          <p:cNvSpPr>
            <a:spLocks noChangeAspect="1"/>
          </p:cNvSpPr>
          <p:nvPr/>
        </p:nvSpPr>
        <p:spPr bwMode="auto">
          <a:xfrm>
            <a:off x="983432" y="6055007"/>
            <a:ext cx="468737" cy="538447"/>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pic>
        <p:nvPicPr>
          <p:cNvPr id="8" name="Grafik 7" descr="Skizze mit einfarbiger Füllung">
            <a:extLst>
              <a:ext uri="{FF2B5EF4-FFF2-40B4-BE49-F238E27FC236}">
                <a16:creationId xmlns:a16="http://schemas.microsoft.com/office/drawing/2014/main" id="{D2FB876B-5AFE-E079-6DB1-3F9AB30636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7779" y="3564432"/>
            <a:ext cx="485459" cy="485459"/>
          </a:xfrm>
          <a:prstGeom prst="rect">
            <a:avLst/>
          </a:prstGeom>
        </p:spPr>
      </p:pic>
      <p:pic>
        <p:nvPicPr>
          <p:cNvPr id="39" name="Grafik 38" descr="Link mit einfarbiger Füllung">
            <a:hlinkClick r:id="rId9" action="ppaction://hlinksldjump"/>
            <a:extLst>
              <a:ext uri="{FF2B5EF4-FFF2-40B4-BE49-F238E27FC236}">
                <a16:creationId xmlns:a16="http://schemas.microsoft.com/office/drawing/2014/main" id="{6DC41680-0EB4-C03A-ED3E-296DF473DB94}"/>
              </a:ext>
            </a:extLst>
          </p:cNvPr>
          <p:cNvPicPr>
            <a:picLocks noChangeAspect="1"/>
          </p:cNvPicPr>
          <p:nvPr/>
        </p:nvPicPr>
        <p:blipFill>
          <a:blip r:embed="rId10">
            <a:extLst>
              <a:ext uri="{96DAC541-7B7A-43D3-8B79-37D633B846F1}">
                <asvg:svgBlip xmlns:asvg="http://schemas.microsoft.com/office/drawing/2016/SVG/main" r:embed="rId11"/>
              </a:ext>
            </a:extLst>
          </a:blip>
          <a:stretch/>
        </p:blipFill>
        <p:spPr bwMode="auto">
          <a:xfrm>
            <a:off x="9247557" y="2783040"/>
            <a:ext cx="2048241" cy="2048241"/>
          </a:xfrm>
          <a:prstGeom prst="rect">
            <a:avLst/>
          </a:prstGeom>
        </p:spPr>
      </p:pic>
      <p:sp>
        <p:nvSpPr>
          <p:cNvPr id="40" name="Textfeld 39">
            <a:extLst>
              <a:ext uri="{FF2B5EF4-FFF2-40B4-BE49-F238E27FC236}">
                <a16:creationId xmlns:a16="http://schemas.microsoft.com/office/drawing/2014/main" id="{84B34CA3-9CD9-100C-E297-A1F17ED28B64}"/>
              </a:ext>
            </a:extLst>
          </p:cNvPr>
          <p:cNvSpPr txBox="1"/>
          <p:nvPr/>
        </p:nvSpPr>
        <p:spPr>
          <a:xfrm>
            <a:off x="9817223" y="4683420"/>
            <a:ext cx="1543499" cy="921791"/>
          </a:xfrm>
          <a:prstGeom prst="rect">
            <a:avLst/>
          </a:prstGeom>
          <a:noFill/>
        </p:spPr>
        <p:txBody>
          <a:bodyPr wrap="none" lIns="0" tIns="0" rIns="0" bIns="0" rtlCol="0">
            <a:spAutoFit/>
          </a:bodyPr>
          <a:lstStyle/>
          <a:p>
            <a:pPr algn="l">
              <a:lnSpc>
                <a:spcPct val="113000"/>
              </a:lnSpc>
            </a:pPr>
            <a:r>
              <a:rPr lang="de-DE" dirty="0"/>
              <a:t>Externen Link</a:t>
            </a:r>
            <a:br>
              <a:rPr lang="de-DE" dirty="0"/>
            </a:br>
            <a:r>
              <a:rPr lang="de-DE" dirty="0"/>
              <a:t>durch Hyperlink </a:t>
            </a:r>
            <a:br>
              <a:rPr lang="de-DE" dirty="0"/>
            </a:br>
            <a:r>
              <a:rPr lang="de-DE" dirty="0"/>
              <a:t>hinzufügen</a:t>
            </a:r>
          </a:p>
        </p:txBody>
      </p:sp>
    </p:spTree>
    <p:extLst>
      <p:ext uri="{BB962C8B-B14F-4D97-AF65-F5344CB8AC3E}">
        <p14:creationId xmlns:p14="http://schemas.microsoft.com/office/powerpoint/2010/main" val="1964380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BE201D39-5649-6B1D-528B-BDC5AFB33A36}"/>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18" name="think-cell data - do not delete" hidden="1">
                        <a:extLst>
                          <a:ext uri="{FF2B5EF4-FFF2-40B4-BE49-F238E27FC236}">
                            <a16:creationId xmlns:a16="http://schemas.microsoft.com/office/drawing/2014/main" id="{BE201D39-5649-6B1D-528B-BDC5AFB33A36}"/>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11" name="Grafik 10" descr="Kreis mit Pfeil nach links mit einfarbiger Füllung">
            <a:hlinkClick r:id="" action="ppaction://hlinkshowjump?jump=previousslide"/>
            <a:extLst>
              <a:ext uri="{FF2B5EF4-FFF2-40B4-BE49-F238E27FC236}">
                <a16:creationId xmlns:a16="http://schemas.microsoft.com/office/drawing/2014/main" id="{3A5241B0-F7F2-0225-E548-606591D9EC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899" y="-18816"/>
            <a:ext cx="421256" cy="421256"/>
          </a:xfrm>
          <a:prstGeom prst="rect">
            <a:avLst/>
          </a:prstGeom>
        </p:spPr>
      </p:pic>
      <p:sp>
        <p:nvSpPr>
          <p:cNvPr id="24" name="Titel 1">
            <a:extLst>
              <a:ext uri="{FF2B5EF4-FFF2-40B4-BE49-F238E27FC236}">
                <a16:creationId xmlns:a16="http://schemas.microsoft.com/office/drawing/2014/main" id="{43EC97C4-BE3F-C423-8577-F047FADE597D}"/>
              </a:ext>
            </a:extLst>
          </p:cNvPr>
          <p:cNvSpPr>
            <a:spLocks noGrp="1"/>
          </p:cNvSpPr>
          <p:nvPr>
            <p:ph type="title"/>
          </p:nvPr>
        </p:nvSpPr>
        <p:spPr>
          <a:xfrm>
            <a:off x="521284" y="393270"/>
            <a:ext cx="8607131" cy="577088"/>
          </a:xfrm>
        </p:spPr>
        <p:txBody>
          <a:bodyPr vert="horz" rtlCol="0">
            <a:normAutofit/>
          </a:bodyPr>
          <a:lstStyle/>
          <a:p>
            <a:pPr rtl="0"/>
            <a:r>
              <a:rPr lang="de-DE" b="1" dirty="0"/>
              <a:t>Problemstellung mit Verlinkungen</a:t>
            </a:r>
          </a:p>
        </p:txBody>
      </p:sp>
      <p:sp>
        <p:nvSpPr>
          <p:cNvPr id="25" name="Titel 1">
            <a:extLst>
              <a:ext uri="{FF2B5EF4-FFF2-40B4-BE49-F238E27FC236}">
                <a16:creationId xmlns:a16="http://schemas.microsoft.com/office/drawing/2014/main" id="{BD6AC127-6F86-904C-7746-DD3D9B0848DA}"/>
              </a:ext>
            </a:extLst>
          </p:cNvPr>
          <p:cNvSpPr txBox="1">
            <a:spLocks/>
          </p:cNvSpPr>
          <p:nvPr/>
        </p:nvSpPr>
        <p:spPr>
          <a:xfrm>
            <a:off x="481678" y="1307736"/>
            <a:ext cx="8358864" cy="1592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800" dirty="0"/>
              <a:t>Formuliere welches Problem du lösen bzw. welche Fragestellung du untersuchen möchtest. Benutze den Stift, um deine Formulierung festzuhalten!</a:t>
            </a:r>
            <a:br>
              <a:rPr lang="de-DE" sz="1800" dirty="0"/>
            </a:br>
            <a:br>
              <a:rPr lang="de-DE" sz="1800" dirty="0"/>
            </a:br>
            <a:r>
              <a:rPr lang="de-DE" sz="1800" dirty="0"/>
              <a:t>Mit einem Klick auf das Bild auf der rechten Seite gelangst du zu einer Simulation. Diskutiere mit deinem Partner ob ihr euer Problem mithilfe dieser Simulation lösen könnt.</a:t>
            </a:r>
          </a:p>
        </p:txBody>
      </p:sp>
      <p:pic>
        <p:nvPicPr>
          <p:cNvPr id="3" name="Grafik 2">
            <a:extLst>
              <a:ext uri="{FF2B5EF4-FFF2-40B4-BE49-F238E27FC236}">
                <a16:creationId xmlns:a16="http://schemas.microsoft.com/office/drawing/2014/main" id="{0DEA7EFB-2FEF-9942-5BC2-409751B6979E}"/>
              </a:ext>
            </a:extLst>
          </p:cNvPr>
          <p:cNvPicPr>
            <a:picLocks noChangeAspect="1"/>
          </p:cNvPicPr>
          <p:nvPr/>
        </p:nvPicPr>
        <p:blipFill rotWithShape="1">
          <a:blip r:embed="rId8"/>
          <a:srcRect b="8274"/>
          <a:stretch/>
        </p:blipFill>
        <p:spPr>
          <a:xfrm>
            <a:off x="644750" y="3125622"/>
            <a:ext cx="7826418" cy="2705165"/>
          </a:xfrm>
          <a:prstGeom prst="roundRect">
            <a:avLst>
              <a:gd name="adj" fmla="val 7676"/>
            </a:avLst>
          </a:prstGeom>
          <a:ln>
            <a:solidFill>
              <a:schemeClr val="tx2">
                <a:lumMod val="65000"/>
              </a:schemeClr>
            </a:solidFill>
          </a:ln>
        </p:spPr>
      </p:pic>
      <p:pic>
        <p:nvPicPr>
          <p:cNvPr id="33" name="Grafik 32" descr="Skizze mit einfarbiger Füllung">
            <a:extLst>
              <a:ext uri="{FF2B5EF4-FFF2-40B4-BE49-F238E27FC236}">
                <a16:creationId xmlns:a16="http://schemas.microsoft.com/office/drawing/2014/main" id="{01B6ABF0-5167-7B4E-B218-3CFDB5BB2A9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7779" y="3564432"/>
            <a:ext cx="485459" cy="485459"/>
          </a:xfrm>
          <a:prstGeom prst="rect">
            <a:avLst/>
          </a:prstGeom>
        </p:spPr>
      </p:pic>
      <p:sp>
        <p:nvSpPr>
          <p:cNvPr id="9" name="Textfeld 8">
            <a:extLst>
              <a:ext uri="{FF2B5EF4-FFF2-40B4-BE49-F238E27FC236}">
                <a16:creationId xmlns:a16="http://schemas.microsoft.com/office/drawing/2014/main" id="{8AF16BDE-C35B-82F0-CB4E-94EEEC51A032}"/>
              </a:ext>
            </a:extLst>
          </p:cNvPr>
          <p:cNvSpPr txBox="1"/>
          <p:nvPr/>
        </p:nvSpPr>
        <p:spPr>
          <a:xfrm>
            <a:off x="644749" y="3133390"/>
            <a:ext cx="4961595" cy="461665"/>
          </a:xfrm>
          <a:prstGeom prst="rect">
            <a:avLst/>
          </a:prstGeom>
          <a:noFill/>
        </p:spPr>
        <p:txBody>
          <a:bodyPr wrap="square" rtlCol="0">
            <a:spAutoFit/>
          </a:bodyPr>
          <a:lstStyle/>
          <a:p>
            <a:r>
              <a:rPr lang="de-DE" sz="2400" b="1" dirty="0">
                <a:solidFill>
                  <a:schemeClr val="bg2">
                    <a:lumMod val="50000"/>
                  </a:schemeClr>
                </a:solidFill>
                <a:latin typeface="Ink Free" panose="03080402000500000000" pitchFamily="66" charset="0"/>
              </a:rPr>
              <a:t>Problem/ Fragestellung:</a:t>
            </a:r>
          </a:p>
        </p:txBody>
      </p:sp>
      <p:sp>
        <p:nvSpPr>
          <p:cNvPr id="2" name="Textfeld 1">
            <a:extLst>
              <a:ext uri="{FF2B5EF4-FFF2-40B4-BE49-F238E27FC236}">
                <a16:creationId xmlns:a16="http://schemas.microsoft.com/office/drawing/2014/main" id="{DA9736F8-0EF1-B0B7-AD6C-B16FB88C1901}"/>
              </a:ext>
            </a:extLst>
          </p:cNvPr>
          <p:cNvSpPr txBox="1"/>
          <p:nvPr/>
        </p:nvSpPr>
        <p:spPr>
          <a:xfrm>
            <a:off x="9515295" y="191812"/>
            <a:ext cx="2829698" cy="615553"/>
          </a:xfrm>
          <a:prstGeom prst="rect">
            <a:avLst/>
          </a:prstGeom>
          <a:noFill/>
        </p:spPr>
        <p:txBody>
          <a:bodyPr wrap="square">
            <a:spAutoFit/>
          </a:bodyPr>
          <a:lstStyle/>
          <a:p>
            <a:r>
              <a:rPr lang="de-DE" sz="3400" dirty="0">
                <a:latin typeface="+mj-lt"/>
              </a:rPr>
              <a:t>PROBLEM</a:t>
            </a:r>
          </a:p>
        </p:txBody>
      </p:sp>
      <p:pic>
        <p:nvPicPr>
          <p:cNvPr id="34" name="Grafik 33">
            <a:extLst>
              <a:ext uri="{FF2B5EF4-FFF2-40B4-BE49-F238E27FC236}">
                <a16:creationId xmlns:a16="http://schemas.microsoft.com/office/drawing/2014/main" id="{59D8DAFD-20DD-9471-53A1-685DAD9837DD}"/>
              </a:ext>
            </a:extLst>
          </p:cNvPr>
          <p:cNvPicPr>
            <a:picLocks noChangeAspect="1"/>
          </p:cNvPicPr>
          <p:nvPr/>
        </p:nvPicPr>
        <p:blipFill>
          <a:blip r:embed="rId11"/>
          <a:stretch>
            <a:fillRect/>
          </a:stretch>
        </p:blipFill>
        <p:spPr>
          <a:xfrm>
            <a:off x="9312871" y="2830368"/>
            <a:ext cx="2679700" cy="3848100"/>
          </a:xfrm>
          <a:prstGeom prst="rect">
            <a:avLst/>
          </a:prstGeom>
        </p:spPr>
      </p:pic>
      <p:sp>
        <p:nvSpPr>
          <p:cNvPr id="13" name="Interaktive Schaltfläche: Nächste(r) oder Weiter 12">
            <a:hlinkClick r:id="" action="ppaction://hlinkshowjump?jump=nextslide" highlightClick="1"/>
            <a:extLst>
              <a:ext uri="{FF2B5EF4-FFF2-40B4-BE49-F238E27FC236}">
                <a16:creationId xmlns:a16="http://schemas.microsoft.com/office/drawing/2014/main" id="{F5456880-15F7-F808-DB1D-C0D09731D24D}"/>
              </a:ext>
            </a:extLst>
          </p:cNvPr>
          <p:cNvSpPr>
            <a:spLocks noChangeAspect="1"/>
          </p:cNvSpPr>
          <p:nvPr/>
        </p:nvSpPr>
        <p:spPr bwMode="auto">
          <a:xfrm>
            <a:off x="10827386" y="6165304"/>
            <a:ext cx="468412" cy="538639"/>
          </a:xfrm>
          <a:prstGeom prst="actionButtonForwardNex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pic>
        <p:nvPicPr>
          <p:cNvPr id="14" name="Grafik 13">
            <a:extLst>
              <a:ext uri="{FF2B5EF4-FFF2-40B4-BE49-F238E27FC236}">
                <a16:creationId xmlns:a16="http://schemas.microsoft.com/office/drawing/2014/main" id="{00305698-AE7D-8B6D-39BA-49C5C48CA5D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82245" y="1003457"/>
            <a:ext cx="2201424" cy="2201424"/>
          </a:xfrm>
          <a:prstGeom prst="rect">
            <a:avLst/>
          </a:prstGeom>
        </p:spPr>
      </p:pic>
      <p:sp>
        <p:nvSpPr>
          <p:cNvPr id="19" name="Interaktive Schaltfläche: Vorherige(r) oder Zurück 18">
            <a:hlinkClick r:id="" action="ppaction://hlinkshowjump?jump=lastslideviewed" highlightClick="1"/>
            <a:extLst>
              <a:ext uri="{FF2B5EF4-FFF2-40B4-BE49-F238E27FC236}">
                <a16:creationId xmlns:a16="http://schemas.microsoft.com/office/drawing/2014/main" id="{6FBA59D6-8CB4-B1DD-3AE5-B10C9390B62C}"/>
              </a:ext>
            </a:extLst>
          </p:cNvPr>
          <p:cNvSpPr>
            <a:spLocks noChangeAspect="1"/>
          </p:cNvSpPr>
          <p:nvPr/>
        </p:nvSpPr>
        <p:spPr bwMode="auto">
          <a:xfrm>
            <a:off x="983432" y="6055007"/>
            <a:ext cx="468737" cy="538447"/>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Tree>
    <p:extLst>
      <p:ext uri="{BB962C8B-B14F-4D97-AF65-F5344CB8AC3E}">
        <p14:creationId xmlns:p14="http://schemas.microsoft.com/office/powerpoint/2010/main" val="3069269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BE201D39-5649-6B1D-528B-BDC5AFB33A36}"/>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18" name="think-cell data - do not delete" hidden="1">
                        <a:extLst>
                          <a:ext uri="{FF2B5EF4-FFF2-40B4-BE49-F238E27FC236}">
                            <a16:creationId xmlns:a16="http://schemas.microsoft.com/office/drawing/2014/main" id="{BE201D39-5649-6B1D-528B-BDC5AFB33A36}"/>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11" name="Grafik 10" descr="Kreis mit Pfeil nach links mit einfarbiger Füllung">
            <a:hlinkClick r:id="" action="ppaction://hlinkshowjump?jump=previousslide"/>
            <a:extLst>
              <a:ext uri="{FF2B5EF4-FFF2-40B4-BE49-F238E27FC236}">
                <a16:creationId xmlns:a16="http://schemas.microsoft.com/office/drawing/2014/main" id="{3A5241B0-F7F2-0225-E548-606591D9EC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899" y="-18816"/>
            <a:ext cx="421256" cy="421256"/>
          </a:xfrm>
          <a:prstGeom prst="rect">
            <a:avLst/>
          </a:prstGeom>
        </p:spPr>
      </p:pic>
      <p:sp>
        <p:nvSpPr>
          <p:cNvPr id="24" name="Titel 1">
            <a:extLst>
              <a:ext uri="{FF2B5EF4-FFF2-40B4-BE49-F238E27FC236}">
                <a16:creationId xmlns:a16="http://schemas.microsoft.com/office/drawing/2014/main" id="{43EC97C4-BE3F-C423-8577-F047FADE597D}"/>
              </a:ext>
            </a:extLst>
          </p:cNvPr>
          <p:cNvSpPr>
            <a:spLocks noGrp="1"/>
          </p:cNvSpPr>
          <p:nvPr>
            <p:ph type="title"/>
          </p:nvPr>
        </p:nvSpPr>
        <p:spPr>
          <a:xfrm>
            <a:off x="435686" y="360926"/>
            <a:ext cx="8607131" cy="1190298"/>
          </a:xfrm>
        </p:spPr>
        <p:txBody>
          <a:bodyPr vert="horz" rtlCol="0">
            <a:normAutofit/>
          </a:bodyPr>
          <a:lstStyle/>
          <a:p>
            <a:pPr rtl="0"/>
            <a:r>
              <a:rPr lang="de-DE" sz="4000" b="1" dirty="0"/>
              <a:t>Überlegungen zur Problemlösung</a:t>
            </a:r>
            <a:endParaRPr lang="de-DE" b="1" dirty="0"/>
          </a:p>
        </p:txBody>
      </p:sp>
      <p:sp>
        <p:nvSpPr>
          <p:cNvPr id="25" name="Titel 1">
            <a:extLst>
              <a:ext uri="{FF2B5EF4-FFF2-40B4-BE49-F238E27FC236}">
                <a16:creationId xmlns:a16="http://schemas.microsoft.com/office/drawing/2014/main" id="{BD6AC127-6F86-904C-7746-DD3D9B0848DA}"/>
              </a:ext>
            </a:extLst>
          </p:cNvPr>
          <p:cNvSpPr txBox="1">
            <a:spLocks/>
          </p:cNvSpPr>
          <p:nvPr/>
        </p:nvSpPr>
        <p:spPr>
          <a:xfrm>
            <a:off x="481678" y="1307736"/>
            <a:ext cx="8358864" cy="1817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600" dirty="0"/>
              <a:t>Formuliere eine Vermutung, was die Antwort auf die Problemstellung sein könnte. Benutzt den Stift, um eure Formulierung festzuhalten!</a:t>
            </a:r>
            <a:br>
              <a:rPr lang="de-DE" sz="1600" dirty="0"/>
            </a:br>
            <a:br>
              <a:rPr lang="de-DE" sz="1600" dirty="0"/>
            </a:br>
            <a:r>
              <a:rPr lang="de-DE" sz="1600" dirty="0"/>
              <a:t>Mit einem Klick auf die das Bild auf der rechten Seite gelangst du zu einer Simulation. Diskutiere mit deinem Partner ob ihr eure Vermutung mithilfe dieser Visualisierung überprüfen könnt.</a:t>
            </a:r>
          </a:p>
        </p:txBody>
      </p:sp>
      <p:pic>
        <p:nvPicPr>
          <p:cNvPr id="3" name="Grafik 2">
            <a:extLst>
              <a:ext uri="{FF2B5EF4-FFF2-40B4-BE49-F238E27FC236}">
                <a16:creationId xmlns:a16="http://schemas.microsoft.com/office/drawing/2014/main" id="{0DEA7EFB-2FEF-9942-5BC2-409751B6979E}"/>
              </a:ext>
            </a:extLst>
          </p:cNvPr>
          <p:cNvPicPr>
            <a:picLocks noChangeAspect="1"/>
          </p:cNvPicPr>
          <p:nvPr/>
        </p:nvPicPr>
        <p:blipFill rotWithShape="1">
          <a:blip r:embed="rId8"/>
          <a:srcRect b="8274"/>
          <a:stretch/>
        </p:blipFill>
        <p:spPr>
          <a:xfrm>
            <a:off x="644750" y="3125622"/>
            <a:ext cx="7826418" cy="2705165"/>
          </a:xfrm>
          <a:prstGeom prst="roundRect">
            <a:avLst>
              <a:gd name="adj" fmla="val 7676"/>
            </a:avLst>
          </a:prstGeom>
          <a:ln>
            <a:solidFill>
              <a:schemeClr val="tx2">
                <a:lumMod val="65000"/>
              </a:schemeClr>
            </a:solidFill>
          </a:ln>
        </p:spPr>
      </p:pic>
      <p:pic>
        <p:nvPicPr>
          <p:cNvPr id="33" name="Grafik 32" descr="Skizze mit einfarbiger Füllung">
            <a:extLst>
              <a:ext uri="{FF2B5EF4-FFF2-40B4-BE49-F238E27FC236}">
                <a16:creationId xmlns:a16="http://schemas.microsoft.com/office/drawing/2014/main" id="{01B6ABF0-5167-7B4E-B218-3CFDB5BB2A9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7779" y="3564432"/>
            <a:ext cx="485459" cy="485459"/>
          </a:xfrm>
          <a:prstGeom prst="rect">
            <a:avLst/>
          </a:prstGeom>
        </p:spPr>
      </p:pic>
      <p:sp>
        <p:nvSpPr>
          <p:cNvPr id="9" name="Textfeld 8">
            <a:extLst>
              <a:ext uri="{FF2B5EF4-FFF2-40B4-BE49-F238E27FC236}">
                <a16:creationId xmlns:a16="http://schemas.microsoft.com/office/drawing/2014/main" id="{8AF16BDE-C35B-82F0-CB4E-94EEEC51A032}"/>
              </a:ext>
            </a:extLst>
          </p:cNvPr>
          <p:cNvSpPr txBox="1"/>
          <p:nvPr/>
        </p:nvSpPr>
        <p:spPr>
          <a:xfrm>
            <a:off x="644749" y="3133390"/>
            <a:ext cx="4961595" cy="461665"/>
          </a:xfrm>
          <a:prstGeom prst="rect">
            <a:avLst/>
          </a:prstGeom>
          <a:noFill/>
        </p:spPr>
        <p:txBody>
          <a:bodyPr wrap="square" rtlCol="0">
            <a:spAutoFit/>
          </a:bodyPr>
          <a:lstStyle/>
          <a:p>
            <a:r>
              <a:rPr lang="de-DE" sz="2400" b="1" dirty="0">
                <a:solidFill>
                  <a:schemeClr val="bg2">
                    <a:lumMod val="50000"/>
                  </a:schemeClr>
                </a:solidFill>
                <a:latin typeface="Ink Free" panose="03080402000500000000" pitchFamily="66" charset="0"/>
              </a:rPr>
              <a:t>Vermutung:</a:t>
            </a:r>
          </a:p>
        </p:txBody>
      </p:sp>
      <p:pic>
        <p:nvPicPr>
          <p:cNvPr id="34" name="Grafik 33">
            <a:extLst>
              <a:ext uri="{FF2B5EF4-FFF2-40B4-BE49-F238E27FC236}">
                <a16:creationId xmlns:a16="http://schemas.microsoft.com/office/drawing/2014/main" id="{59D8DAFD-20DD-9471-53A1-685DAD9837DD}"/>
              </a:ext>
            </a:extLst>
          </p:cNvPr>
          <p:cNvPicPr>
            <a:picLocks noChangeAspect="1"/>
          </p:cNvPicPr>
          <p:nvPr/>
        </p:nvPicPr>
        <p:blipFill>
          <a:blip r:embed="rId11"/>
          <a:stretch>
            <a:fillRect/>
          </a:stretch>
        </p:blipFill>
        <p:spPr>
          <a:xfrm>
            <a:off x="9312871" y="2830368"/>
            <a:ext cx="2679700" cy="3848100"/>
          </a:xfrm>
          <a:prstGeom prst="rect">
            <a:avLst/>
          </a:prstGeom>
        </p:spPr>
      </p:pic>
      <p:sp>
        <p:nvSpPr>
          <p:cNvPr id="14" name="Interaktive Schaltfläche: Nächste(r) oder Weiter 13">
            <a:hlinkClick r:id="" action="ppaction://hlinkshowjump?jump=nextslide" highlightClick="1"/>
            <a:extLst>
              <a:ext uri="{FF2B5EF4-FFF2-40B4-BE49-F238E27FC236}">
                <a16:creationId xmlns:a16="http://schemas.microsoft.com/office/drawing/2014/main" id="{A1C50A8F-709B-122A-B0A6-D64DE1E080EF}"/>
              </a:ext>
            </a:extLst>
          </p:cNvPr>
          <p:cNvSpPr>
            <a:spLocks noChangeAspect="1"/>
          </p:cNvSpPr>
          <p:nvPr/>
        </p:nvSpPr>
        <p:spPr bwMode="auto">
          <a:xfrm>
            <a:off x="10827386" y="6165304"/>
            <a:ext cx="468412" cy="538639"/>
          </a:xfrm>
          <a:prstGeom prst="actionButtonForwardNex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pic>
        <p:nvPicPr>
          <p:cNvPr id="15" name="Grafik 14">
            <a:extLst>
              <a:ext uri="{FF2B5EF4-FFF2-40B4-BE49-F238E27FC236}">
                <a16:creationId xmlns:a16="http://schemas.microsoft.com/office/drawing/2014/main" id="{A394A238-35C1-DD47-F2FA-9E91B076F80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881759" y="590030"/>
            <a:ext cx="2201424" cy="2201424"/>
          </a:xfrm>
          <a:prstGeom prst="rect">
            <a:avLst/>
          </a:prstGeom>
        </p:spPr>
      </p:pic>
      <p:sp>
        <p:nvSpPr>
          <p:cNvPr id="19" name="Interaktive Schaltfläche: Vorherige(r) oder Zurück 18">
            <a:hlinkClick r:id="" action="ppaction://hlinkshowjump?jump=lastslideviewed" highlightClick="1"/>
            <a:extLst>
              <a:ext uri="{FF2B5EF4-FFF2-40B4-BE49-F238E27FC236}">
                <a16:creationId xmlns:a16="http://schemas.microsoft.com/office/drawing/2014/main" id="{2FC0EDBC-BA17-5FC1-BB39-E26CC758625D}"/>
              </a:ext>
            </a:extLst>
          </p:cNvPr>
          <p:cNvSpPr>
            <a:spLocks noChangeAspect="1"/>
          </p:cNvSpPr>
          <p:nvPr/>
        </p:nvSpPr>
        <p:spPr bwMode="auto">
          <a:xfrm>
            <a:off x="983432" y="6055007"/>
            <a:ext cx="468737" cy="538447"/>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Tree>
    <p:extLst>
      <p:ext uri="{BB962C8B-B14F-4D97-AF65-F5344CB8AC3E}">
        <p14:creationId xmlns:p14="http://schemas.microsoft.com/office/powerpoint/2010/main" val="1932351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5D5EB88F-5C5C-46FB-932F-CEDA1C8AA232}"/>
              </a:ext>
            </a:extLst>
          </p:cNvPr>
          <p:cNvPicPr>
            <a:picLocks noChangeAspect="1"/>
          </p:cNvPicPr>
          <p:nvPr/>
        </p:nvPicPr>
        <p:blipFill>
          <a:blip r:embed="rId4"/>
          <a:stretch>
            <a:fillRect/>
          </a:stretch>
        </p:blipFill>
        <p:spPr>
          <a:xfrm>
            <a:off x="9312871" y="2830368"/>
            <a:ext cx="2679700" cy="3848100"/>
          </a:xfrm>
          <a:prstGeom prst="rect">
            <a:avLst/>
          </a:prstGeom>
        </p:spPr>
      </p:pic>
      <p:graphicFrame>
        <p:nvGraphicFramePr>
          <p:cNvPr id="14" name="think-cell data - do not delete" hidden="1">
            <a:extLst>
              <a:ext uri="{FF2B5EF4-FFF2-40B4-BE49-F238E27FC236}">
                <a16:creationId xmlns:a16="http://schemas.microsoft.com/office/drawing/2014/main" id="{757617BD-AB05-AC58-1087-0EC6B6C3065B}"/>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5" imgW="7772400" imgH="10058400" progId="TCLayout.ActiveDocument.1">
                  <p:embed/>
                </p:oleObj>
              </mc:Choice>
              <mc:Fallback>
                <p:oleObj name="think-cell Folie" r:id="rId5" imgW="7772400" imgH="10058400" progId="TCLayout.ActiveDocument.1">
                  <p:embed/>
                  <p:pic>
                    <p:nvPicPr>
                      <p:cNvPr id="14" name="think-cell data - do not delete" hidden="1">
                        <a:extLst>
                          <a:ext uri="{FF2B5EF4-FFF2-40B4-BE49-F238E27FC236}">
                            <a16:creationId xmlns:a16="http://schemas.microsoft.com/office/drawing/2014/main" id="{757617BD-AB05-AC58-1087-0EC6B6C3065B}"/>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0742257-3980-4551-868A-26DC3CB821EE}"/>
              </a:ext>
            </a:extLst>
          </p:cNvPr>
          <p:cNvSpPr>
            <a:spLocks noGrp="1"/>
          </p:cNvSpPr>
          <p:nvPr>
            <p:ph type="title"/>
          </p:nvPr>
        </p:nvSpPr>
        <p:spPr>
          <a:xfrm>
            <a:off x="224527" y="550804"/>
            <a:ext cx="8378529" cy="1027257"/>
          </a:xfrm>
        </p:spPr>
        <p:txBody>
          <a:bodyPr vert="horz" rtlCol="0">
            <a:normAutofit/>
          </a:bodyPr>
          <a:lstStyle/>
          <a:p>
            <a:pPr rtl="0"/>
            <a:r>
              <a:rPr lang="de-DE" sz="4000" b="1" dirty="0"/>
              <a:t>Untersuchung der Problemstellung</a:t>
            </a:r>
          </a:p>
        </p:txBody>
      </p:sp>
      <p:pic>
        <p:nvPicPr>
          <p:cNvPr id="11" name="Grafik 10" descr="Kreis mit Pfeil nach links mit einfarbiger Füllung">
            <a:hlinkClick r:id="" action="ppaction://hlinkshowjump?jump=previousslide"/>
            <a:extLst>
              <a:ext uri="{FF2B5EF4-FFF2-40B4-BE49-F238E27FC236}">
                <a16:creationId xmlns:a16="http://schemas.microsoft.com/office/drawing/2014/main" id="{3A5241B0-F7F2-0225-E548-606591D9EC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899" y="-18816"/>
            <a:ext cx="421256" cy="421256"/>
          </a:xfrm>
          <a:prstGeom prst="rect">
            <a:avLst/>
          </a:prstGeom>
        </p:spPr>
      </p:pic>
      <p:sp>
        <p:nvSpPr>
          <p:cNvPr id="12" name="Titel 1">
            <a:extLst>
              <a:ext uri="{FF2B5EF4-FFF2-40B4-BE49-F238E27FC236}">
                <a16:creationId xmlns:a16="http://schemas.microsoft.com/office/drawing/2014/main" id="{42271E38-25D2-D357-1E05-3EAA57D3F406}"/>
              </a:ext>
            </a:extLst>
          </p:cNvPr>
          <p:cNvSpPr txBox="1">
            <a:spLocks/>
          </p:cNvSpPr>
          <p:nvPr/>
        </p:nvSpPr>
        <p:spPr>
          <a:xfrm>
            <a:off x="195952" y="1444514"/>
            <a:ext cx="7406856" cy="10804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000" dirty="0"/>
              <a:t>Führe die Untersuchungen mithilfe der Simulation durch und halte anschließend die Ergebnisse hier fest.</a:t>
            </a:r>
          </a:p>
        </p:txBody>
      </p:sp>
      <p:pic>
        <p:nvPicPr>
          <p:cNvPr id="18" name="Grafik 17">
            <a:extLst>
              <a:ext uri="{FF2B5EF4-FFF2-40B4-BE49-F238E27FC236}">
                <a16:creationId xmlns:a16="http://schemas.microsoft.com/office/drawing/2014/main" id="{417A7A4D-B83A-99B9-651D-02CF1E0020EE}"/>
              </a:ext>
            </a:extLst>
          </p:cNvPr>
          <p:cNvPicPr>
            <a:picLocks noChangeAspect="1"/>
          </p:cNvPicPr>
          <p:nvPr/>
        </p:nvPicPr>
        <p:blipFill>
          <a:blip r:embed="rId9"/>
          <a:stretch>
            <a:fillRect/>
          </a:stretch>
        </p:blipFill>
        <p:spPr>
          <a:xfrm>
            <a:off x="241231" y="2730057"/>
            <a:ext cx="8425419" cy="3174915"/>
          </a:xfrm>
          <a:prstGeom prst="roundRect">
            <a:avLst>
              <a:gd name="adj" fmla="val 7676"/>
            </a:avLst>
          </a:prstGeom>
          <a:ln>
            <a:solidFill>
              <a:schemeClr val="tx2">
                <a:lumMod val="65000"/>
              </a:schemeClr>
            </a:solidFill>
          </a:ln>
        </p:spPr>
      </p:pic>
      <p:sp>
        <p:nvSpPr>
          <p:cNvPr id="34" name="Sprechblase: rechteckig mit abgerundeten Ecken 13">
            <a:extLst>
              <a:ext uri="{FF2B5EF4-FFF2-40B4-BE49-F238E27FC236}">
                <a16:creationId xmlns:a16="http://schemas.microsoft.com/office/drawing/2014/main" id="{1C9038FC-8062-E302-A49D-FC8E990CAF63}"/>
              </a:ext>
            </a:extLst>
          </p:cNvPr>
          <p:cNvSpPr/>
          <p:nvPr/>
        </p:nvSpPr>
        <p:spPr>
          <a:xfrm>
            <a:off x="8505542" y="2996917"/>
            <a:ext cx="2201424" cy="1569451"/>
          </a:xfrm>
          <a:prstGeom prst="wedgeRoundRectCallout">
            <a:avLst>
              <a:gd name="adj1" fmla="val 59643"/>
              <a:gd name="adj2" fmla="val 30666"/>
              <a:gd name="adj3" fmla="val 16667"/>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tx1"/>
                </a:solidFill>
                <a:latin typeface="Rockwell" panose="02060603020205020403" pitchFamily="18" charset="0"/>
              </a:rPr>
              <a:t>Was muss bei der Durchführung der Untersuchung beachtet werden? Hilfestellung gibt es </a:t>
            </a:r>
            <a:r>
              <a:rPr lang="de-DE" sz="1100" dirty="0">
                <a:solidFill>
                  <a:srgbClr val="FF0000"/>
                </a:solidFill>
                <a:latin typeface="Rockwell" panose="02060603020205020403" pitchFamily="18" charset="0"/>
                <a:hlinkClick r:id="rId10" action="ppaction://hlinksldjump"/>
              </a:rPr>
              <a:t>HIER</a:t>
            </a:r>
            <a:r>
              <a:rPr lang="de-DE" sz="1100" dirty="0">
                <a:solidFill>
                  <a:schemeClr val="tx1"/>
                </a:solidFill>
                <a:latin typeface="Rockwell" panose="02060603020205020403" pitchFamily="18" charset="0"/>
              </a:rPr>
              <a:t>. </a:t>
            </a:r>
          </a:p>
        </p:txBody>
      </p:sp>
      <p:pic>
        <p:nvPicPr>
          <p:cNvPr id="33" name="Grafik 32" descr="Doppeltippen-Geste mit einfarbiger Füllung">
            <a:extLst>
              <a:ext uri="{FF2B5EF4-FFF2-40B4-BE49-F238E27FC236}">
                <a16:creationId xmlns:a16="http://schemas.microsoft.com/office/drawing/2014/main" id="{9A6BF7CA-6376-3F3B-072D-2CB44ABFAC2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9368897">
            <a:off x="9963889" y="4064371"/>
            <a:ext cx="446298" cy="446298"/>
          </a:xfrm>
          <a:prstGeom prst="rect">
            <a:avLst/>
          </a:prstGeom>
        </p:spPr>
      </p:pic>
      <p:pic>
        <p:nvPicPr>
          <p:cNvPr id="3" name="Grafik 2" descr="Skizze mit einfarbiger Füllung">
            <a:extLst>
              <a:ext uri="{FF2B5EF4-FFF2-40B4-BE49-F238E27FC236}">
                <a16:creationId xmlns:a16="http://schemas.microsoft.com/office/drawing/2014/main" id="{37E841CE-8FEE-F3C8-544D-29F3FDBC3C0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35155" y="2943541"/>
            <a:ext cx="485459" cy="485459"/>
          </a:xfrm>
          <a:prstGeom prst="rect">
            <a:avLst/>
          </a:prstGeom>
        </p:spPr>
      </p:pic>
      <p:sp>
        <p:nvSpPr>
          <p:cNvPr id="13" name="Interaktive Schaltfläche: Nächste(r) oder Weiter 12">
            <a:hlinkClick r:id="" action="ppaction://hlinkshowjump?jump=nextslide" highlightClick="1"/>
            <a:extLst>
              <a:ext uri="{FF2B5EF4-FFF2-40B4-BE49-F238E27FC236}">
                <a16:creationId xmlns:a16="http://schemas.microsoft.com/office/drawing/2014/main" id="{95FC0825-B3D0-0C6B-986D-9C4D1861EB58}"/>
              </a:ext>
            </a:extLst>
          </p:cNvPr>
          <p:cNvSpPr>
            <a:spLocks noChangeAspect="1"/>
          </p:cNvSpPr>
          <p:nvPr/>
        </p:nvSpPr>
        <p:spPr bwMode="auto">
          <a:xfrm>
            <a:off x="10827386" y="6165304"/>
            <a:ext cx="468412" cy="538639"/>
          </a:xfrm>
          <a:prstGeom prst="actionButtonForwardNex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pic>
        <p:nvPicPr>
          <p:cNvPr id="19" name="Grafik 18">
            <a:extLst>
              <a:ext uri="{FF2B5EF4-FFF2-40B4-BE49-F238E27FC236}">
                <a16:creationId xmlns:a16="http://schemas.microsoft.com/office/drawing/2014/main" id="{44BF9143-074B-4C1C-DAB5-07F52732A00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881759" y="590030"/>
            <a:ext cx="2201424" cy="2201424"/>
          </a:xfrm>
          <a:prstGeom prst="rect">
            <a:avLst/>
          </a:prstGeom>
        </p:spPr>
      </p:pic>
      <p:sp>
        <p:nvSpPr>
          <p:cNvPr id="21" name="Interaktive Schaltfläche: Vorherige(r) oder Zurück 20">
            <a:hlinkClick r:id="" action="ppaction://hlinkshowjump?jump=lastslideviewed" highlightClick="1"/>
            <a:extLst>
              <a:ext uri="{FF2B5EF4-FFF2-40B4-BE49-F238E27FC236}">
                <a16:creationId xmlns:a16="http://schemas.microsoft.com/office/drawing/2014/main" id="{AF50633B-72A1-F0CF-65B2-6DF91E6C9E23}"/>
              </a:ext>
            </a:extLst>
          </p:cNvPr>
          <p:cNvSpPr>
            <a:spLocks noChangeAspect="1"/>
          </p:cNvSpPr>
          <p:nvPr/>
        </p:nvSpPr>
        <p:spPr bwMode="auto">
          <a:xfrm>
            <a:off x="983432" y="6055007"/>
            <a:ext cx="468737" cy="538447"/>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Tree>
    <p:extLst>
      <p:ext uri="{BB962C8B-B14F-4D97-AF65-F5344CB8AC3E}">
        <p14:creationId xmlns:p14="http://schemas.microsoft.com/office/powerpoint/2010/main" val="3315470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fik 38">
            <a:extLst>
              <a:ext uri="{FF2B5EF4-FFF2-40B4-BE49-F238E27FC236}">
                <a16:creationId xmlns:a16="http://schemas.microsoft.com/office/drawing/2014/main" id="{2C71ECB8-56F3-FB51-9B5D-D76239A5A65C}"/>
              </a:ext>
            </a:extLst>
          </p:cNvPr>
          <p:cNvPicPr>
            <a:picLocks noChangeAspect="1"/>
          </p:cNvPicPr>
          <p:nvPr/>
        </p:nvPicPr>
        <p:blipFill>
          <a:blip r:embed="rId4"/>
          <a:stretch>
            <a:fillRect/>
          </a:stretch>
        </p:blipFill>
        <p:spPr>
          <a:xfrm flipH="1">
            <a:off x="9382611" y="1744740"/>
            <a:ext cx="5016680" cy="7222457"/>
          </a:xfrm>
          <a:prstGeom prst="rect">
            <a:avLst/>
          </a:prstGeom>
        </p:spPr>
      </p:pic>
      <p:graphicFrame>
        <p:nvGraphicFramePr>
          <p:cNvPr id="33" name="think-cell data - do not delete" hidden="1">
            <a:extLst>
              <a:ext uri="{FF2B5EF4-FFF2-40B4-BE49-F238E27FC236}">
                <a16:creationId xmlns:a16="http://schemas.microsoft.com/office/drawing/2014/main" id="{EC9894CA-A7A5-19E3-4F55-9E8A727EBD54}"/>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5" imgW="7772400" imgH="10058400" progId="TCLayout.ActiveDocument.1">
                  <p:embed/>
                </p:oleObj>
              </mc:Choice>
              <mc:Fallback>
                <p:oleObj name="think-cell Folie" r:id="rId5" imgW="7772400" imgH="10058400" progId="TCLayout.ActiveDocument.1">
                  <p:embed/>
                  <p:pic>
                    <p:nvPicPr>
                      <p:cNvPr id="33" name="think-cell data - do not delete" hidden="1">
                        <a:extLst>
                          <a:ext uri="{FF2B5EF4-FFF2-40B4-BE49-F238E27FC236}">
                            <a16:creationId xmlns:a16="http://schemas.microsoft.com/office/drawing/2014/main" id="{EC9894CA-A7A5-19E3-4F55-9E8A727EBD54}"/>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0742257-3980-4551-868A-26DC3CB821EE}"/>
              </a:ext>
            </a:extLst>
          </p:cNvPr>
          <p:cNvSpPr>
            <a:spLocks noGrp="1"/>
          </p:cNvSpPr>
          <p:nvPr>
            <p:ph type="title"/>
          </p:nvPr>
        </p:nvSpPr>
        <p:spPr>
          <a:xfrm>
            <a:off x="224527" y="550804"/>
            <a:ext cx="8378529" cy="1027257"/>
          </a:xfrm>
        </p:spPr>
        <p:txBody>
          <a:bodyPr vert="horz" rtlCol="0">
            <a:normAutofit fontScale="90000"/>
          </a:bodyPr>
          <a:lstStyle/>
          <a:p>
            <a:pPr rtl="0"/>
            <a:r>
              <a:rPr lang="de-DE" sz="4000" b="1" dirty="0"/>
              <a:t>Abstraktion der gewonnen Erkenntnisse</a:t>
            </a:r>
          </a:p>
        </p:txBody>
      </p:sp>
      <p:pic>
        <p:nvPicPr>
          <p:cNvPr id="11" name="Grafik 10" descr="Kreis mit Pfeil nach links mit einfarbiger Füllung">
            <a:hlinkClick r:id="" action="ppaction://hlinkshowjump?jump=previousslide"/>
            <a:extLst>
              <a:ext uri="{FF2B5EF4-FFF2-40B4-BE49-F238E27FC236}">
                <a16:creationId xmlns:a16="http://schemas.microsoft.com/office/drawing/2014/main" id="{3A5241B0-F7F2-0225-E548-606591D9EC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899" y="-18816"/>
            <a:ext cx="421256" cy="421256"/>
          </a:xfrm>
          <a:prstGeom prst="rect">
            <a:avLst/>
          </a:prstGeom>
        </p:spPr>
      </p:pic>
      <p:sp>
        <p:nvSpPr>
          <p:cNvPr id="12" name="Titel 1">
            <a:extLst>
              <a:ext uri="{FF2B5EF4-FFF2-40B4-BE49-F238E27FC236}">
                <a16:creationId xmlns:a16="http://schemas.microsoft.com/office/drawing/2014/main" id="{42271E38-25D2-D357-1E05-3EAA57D3F406}"/>
              </a:ext>
            </a:extLst>
          </p:cNvPr>
          <p:cNvSpPr txBox="1">
            <a:spLocks/>
          </p:cNvSpPr>
          <p:nvPr/>
        </p:nvSpPr>
        <p:spPr>
          <a:xfrm>
            <a:off x="168609" y="1418753"/>
            <a:ext cx="6965586" cy="13984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000" dirty="0"/>
              <a:t>Halte die gewonnen Erkenntnisse fest.</a:t>
            </a:r>
          </a:p>
        </p:txBody>
      </p:sp>
      <p:pic>
        <p:nvPicPr>
          <p:cNvPr id="21" name="Grafik 20">
            <a:extLst>
              <a:ext uri="{FF2B5EF4-FFF2-40B4-BE49-F238E27FC236}">
                <a16:creationId xmlns:a16="http://schemas.microsoft.com/office/drawing/2014/main" id="{7860FD10-B82A-FCAF-1769-5994197B3A8F}"/>
              </a:ext>
            </a:extLst>
          </p:cNvPr>
          <p:cNvPicPr>
            <a:picLocks noChangeAspect="1"/>
          </p:cNvPicPr>
          <p:nvPr/>
        </p:nvPicPr>
        <p:blipFill>
          <a:blip r:embed="rId9"/>
          <a:stretch>
            <a:fillRect/>
          </a:stretch>
        </p:blipFill>
        <p:spPr>
          <a:xfrm>
            <a:off x="241231" y="2730057"/>
            <a:ext cx="8425419" cy="3174915"/>
          </a:xfrm>
          <a:prstGeom prst="roundRect">
            <a:avLst>
              <a:gd name="adj" fmla="val 7676"/>
            </a:avLst>
          </a:prstGeom>
          <a:ln>
            <a:solidFill>
              <a:schemeClr val="tx2">
                <a:lumMod val="65000"/>
              </a:schemeClr>
            </a:solidFill>
          </a:ln>
        </p:spPr>
      </p:pic>
      <p:sp>
        <p:nvSpPr>
          <p:cNvPr id="25" name="Sprechblase: rechteckig mit abgerundeten Ecken 30">
            <a:hlinkClick r:id="rId10" action="ppaction://hlinksldjump"/>
            <a:extLst>
              <a:ext uri="{FF2B5EF4-FFF2-40B4-BE49-F238E27FC236}">
                <a16:creationId xmlns:a16="http://schemas.microsoft.com/office/drawing/2014/main" id="{FE7AC3D2-EC23-CCBB-9EE0-42A0D4901AA8}"/>
              </a:ext>
            </a:extLst>
          </p:cNvPr>
          <p:cNvSpPr/>
          <p:nvPr/>
        </p:nvSpPr>
        <p:spPr>
          <a:xfrm>
            <a:off x="8698516" y="809709"/>
            <a:ext cx="2810371" cy="1664354"/>
          </a:xfrm>
          <a:prstGeom prst="wedgeRoundRectCallout">
            <a:avLst>
              <a:gd name="adj1" fmla="val 25730"/>
              <a:gd name="adj2" fmla="val 122981"/>
              <a:gd name="adj3" fmla="val 16667"/>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tx1"/>
                </a:solidFill>
                <a:latin typeface="Rockwell" panose="02060603020205020403" pitchFamily="18" charset="0"/>
              </a:rPr>
              <a:t>Versuche bei der </a:t>
            </a:r>
            <a:r>
              <a:rPr lang="de-DE" sz="1100" dirty="0">
                <a:solidFill>
                  <a:schemeClr val="tx1"/>
                </a:solidFill>
                <a:latin typeface="Rockwell" panose="02060603020205020403" pitchFamily="18" charset="0"/>
                <a:hlinkClick r:id="" action="ppaction://noaction"/>
              </a:rPr>
              <a:t>Formulierung</a:t>
            </a:r>
            <a:r>
              <a:rPr lang="de-DE" sz="1100" dirty="0">
                <a:solidFill>
                  <a:schemeClr val="tx1"/>
                </a:solidFill>
                <a:latin typeface="Rockwell" panose="02060603020205020403" pitchFamily="18" charset="0"/>
              </a:rPr>
              <a:t> auf die Verwendung von Fachsprache zu achten!</a:t>
            </a:r>
            <a:br>
              <a:rPr lang="de-DE" sz="1100" dirty="0">
                <a:solidFill>
                  <a:schemeClr val="tx1"/>
                </a:solidFill>
                <a:latin typeface="Rockwell" panose="02060603020205020403" pitchFamily="18" charset="0"/>
              </a:rPr>
            </a:br>
            <a:r>
              <a:rPr lang="de-DE" sz="1100" dirty="0">
                <a:solidFill>
                  <a:schemeClr val="tx1"/>
                </a:solidFill>
                <a:latin typeface="Rockwell" panose="02060603020205020403" pitchFamily="18" charset="0"/>
              </a:rPr>
              <a:t>Formulierungshilfen findest du </a:t>
            </a:r>
            <a:r>
              <a:rPr lang="de-DE" sz="1100" dirty="0">
                <a:solidFill>
                  <a:srgbClr val="FF0000"/>
                </a:solidFill>
                <a:latin typeface="Rockwell" panose="02060603020205020403" pitchFamily="18" charset="0"/>
                <a:hlinkClick r:id="" action="ppaction://noaction"/>
              </a:rPr>
              <a:t>HIER</a:t>
            </a:r>
            <a:r>
              <a:rPr lang="de-DE" sz="1100" dirty="0">
                <a:solidFill>
                  <a:schemeClr val="tx1"/>
                </a:solidFill>
                <a:latin typeface="Rockwell" panose="02060603020205020403" pitchFamily="18" charset="0"/>
              </a:rPr>
              <a:t>. </a:t>
            </a:r>
          </a:p>
        </p:txBody>
      </p:sp>
      <p:pic>
        <p:nvPicPr>
          <p:cNvPr id="29" name="Grafik 28" descr="Doppeltippen-Geste mit einfarbiger Füllung">
            <a:extLst>
              <a:ext uri="{FF2B5EF4-FFF2-40B4-BE49-F238E27FC236}">
                <a16:creationId xmlns:a16="http://schemas.microsoft.com/office/drawing/2014/main" id="{5B18EF1F-2C4D-3522-D202-9D8DB17F87E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9368897">
            <a:off x="11226061" y="1667561"/>
            <a:ext cx="446298" cy="446298"/>
          </a:xfrm>
          <a:prstGeom prst="rect">
            <a:avLst/>
          </a:prstGeom>
        </p:spPr>
      </p:pic>
      <p:sp>
        <p:nvSpPr>
          <p:cNvPr id="9" name="Freihandform: Form 8">
            <a:extLst>
              <a:ext uri="{FF2B5EF4-FFF2-40B4-BE49-F238E27FC236}">
                <a16:creationId xmlns:a16="http://schemas.microsoft.com/office/drawing/2014/main" id="{3607D66E-A26B-2B0B-9BC0-3ED457D80A10}"/>
              </a:ext>
            </a:extLst>
          </p:cNvPr>
          <p:cNvSpPr/>
          <p:nvPr/>
        </p:nvSpPr>
        <p:spPr>
          <a:xfrm rot="421038">
            <a:off x="377215" y="2959076"/>
            <a:ext cx="1761294" cy="199599"/>
          </a:xfrm>
          <a:custGeom>
            <a:avLst/>
            <a:gdLst>
              <a:gd name="connsiteX0" fmla="*/ 0 w 1761294"/>
              <a:gd name="connsiteY0" fmla="*/ 199599 h 199599"/>
              <a:gd name="connsiteX1" fmla="*/ 569485 w 1761294"/>
              <a:gd name="connsiteY1" fmla="*/ 135062 h 199599"/>
              <a:gd name="connsiteX2" fmla="*/ 1103744 w 1761294"/>
              <a:gd name="connsiteY2" fmla="*/ 74517 h 199599"/>
              <a:gd name="connsiteX3" fmla="*/ 1761294 w 1761294"/>
              <a:gd name="connsiteY3" fmla="*/ 0 h 199599"/>
            </a:gdLst>
            <a:ahLst/>
            <a:cxnLst>
              <a:cxn ang="0">
                <a:pos x="connsiteX0" y="connsiteY0"/>
              </a:cxn>
              <a:cxn ang="0">
                <a:pos x="connsiteX1" y="connsiteY1"/>
              </a:cxn>
              <a:cxn ang="0">
                <a:pos x="connsiteX2" y="connsiteY2"/>
              </a:cxn>
              <a:cxn ang="0">
                <a:pos x="connsiteX3" y="connsiteY3"/>
              </a:cxn>
            </a:cxnLst>
            <a:rect l="l" t="t" r="r" b="b"/>
            <a:pathLst>
              <a:path w="1761294" h="199599" extrusionOk="0">
                <a:moveTo>
                  <a:pt x="0" y="199599"/>
                </a:moveTo>
                <a:cubicBezTo>
                  <a:pt x="263756" y="162420"/>
                  <a:pt x="332154" y="174905"/>
                  <a:pt x="569485" y="135062"/>
                </a:cubicBezTo>
                <a:cubicBezTo>
                  <a:pt x="806816" y="95219"/>
                  <a:pt x="931356" y="86373"/>
                  <a:pt x="1103744" y="74517"/>
                </a:cubicBezTo>
                <a:cubicBezTo>
                  <a:pt x="1276132" y="62661"/>
                  <a:pt x="1488445" y="2783"/>
                  <a:pt x="1761294" y="0"/>
                </a:cubicBezTo>
              </a:path>
            </a:pathLst>
          </a:custGeom>
          <a:noFill/>
          <a:ln>
            <a:solidFill>
              <a:schemeClr val="bg2">
                <a:lumMod val="50000"/>
              </a:schemeClr>
            </a:solidFill>
            <a:extLst>
              <a:ext uri="{C807C97D-BFC1-408E-A445-0C87EB9F89A2}">
                <ask:lineSketchStyleProps xmlns:ask="http://schemas.microsoft.com/office/drawing/2018/sketchyshapes" sd="1219033472">
                  <a:custGeom>
                    <a:avLst/>
                    <a:gdLst>
                      <a:gd name="connsiteX0" fmla="*/ 0 w 1715679"/>
                      <a:gd name="connsiteY0" fmla="*/ 9426 h 9426"/>
                      <a:gd name="connsiteX1" fmla="*/ 1715679 w 1715679"/>
                      <a:gd name="connsiteY1" fmla="*/ 0 h 9426"/>
                    </a:gdLst>
                    <a:ahLst/>
                    <a:cxnLst>
                      <a:cxn ang="0">
                        <a:pos x="connsiteX0" y="connsiteY0"/>
                      </a:cxn>
                      <a:cxn ang="0">
                        <a:pos x="connsiteX1" y="connsiteY1"/>
                      </a:cxn>
                    </a:cxnLst>
                    <a:rect l="l" t="t" r="r" b="b"/>
                    <a:pathLst>
                      <a:path w="1715679" h="9426">
                        <a:moveTo>
                          <a:pt x="0" y="9426"/>
                        </a:moveTo>
                        <a:lnTo>
                          <a:pt x="1715679" y="0"/>
                        </a:lnTo>
                      </a:path>
                    </a:pathLst>
                  </a:cu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DF869635-2CBD-C6AF-E147-14A5C25EE394}"/>
              </a:ext>
            </a:extLst>
          </p:cNvPr>
          <p:cNvSpPr txBox="1"/>
          <p:nvPr/>
        </p:nvSpPr>
        <p:spPr>
          <a:xfrm>
            <a:off x="317819" y="2686556"/>
            <a:ext cx="4961595" cy="492443"/>
          </a:xfrm>
          <a:prstGeom prst="rect">
            <a:avLst/>
          </a:prstGeom>
          <a:noFill/>
        </p:spPr>
        <p:txBody>
          <a:bodyPr wrap="square" rtlCol="0">
            <a:spAutoFit/>
          </a:bodyPr>
          <a:lstStyle/>
          <a:p>
            <a:r>
              <a:rPr lang="de-DE" sz="2600" b="1" dirty="0">
                <a:solidFill>
                  <a:schemeClr val="bg2">
                    <a:lumMod val="50000"/>
                  </a:schemeClr>
                </a:solidFill>
                <a:latin typeface="Ink Free" panose="03080402000500000000" pitchFamily="66" charset="0"/>
              </a:rPr>
              <a:t>Ergebnisse:</a:t>
            </a:r>
          </a:p>
        </p:txBody>
      </p:sp>
      <p:pic>
        <p:nvPicPr>
          <p:cNvPr id="14" name="Grafik 13" descr="Skizze mit einfarbiger Füllung">
            <a:extLst>
              <a:ext uri="{FF2B5EF4-FFF2-40B4-BE49-F238E27FC236}">
                <a16:creationId xmlns:a16="http://schemas.microsoft.com/office/drawing/2014/main" id="{F124A0B5-68A4-FDE0-0F5E-2B11BC2DD04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71618" y="3193543"/>
            <a:ext cx="485459" cy="485459"/>
          </a:xfrm>
          <a:prstGeom prst="rect">
            <a:avLst/>
          </a:prstGeom>
        </p:spPr>
      </p:pic>
      <p:sp>
        <p:nvSpPr>
          <p:cNvPr id="15" name="Interaktive Schaltfläche: Nächste(r) oder Weiter 14">
            <a:hlinkClick r:id="" action="ppaction://hlinkshowjump?jump=nextslide" highlightClick="1"/>
            <a:extLst>
              <a:ext uri="{FF2B5EF4-FFF2-40B4-BE49-F238E27FC236}">
                <a16:creationId xmlns:a16="http://schemas.microsoft.com/office/drawing/2014/main" id="{FB1C72A6-859F-3A67-BC09-C39F08E10CB2}"/>
              </a:ext>
            </a:extLst>
          </p:cNvPr>
          <p:cNvSpPr>
            <a:spLocks noChangeAspect="1"/>
          </p:cNvSpPr>
          <p:nvPr/>
        </p:nvSpPr>
        <p:spPr bwMode="auto">
          <a:xfrm>
            <a:off x="10827386" y="6165304"/>
            <a:ext cx="468412" cy="538639"/>
          </a:xfrm>
          <a:prstGeom prst="actionButtonForwardNex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
        <p:nvSpPr>
          <p:cNvPr id="16" name="Interaktive Schaltfläche: Vorherige(r) oder Zurück 15">
            <a:hlinkClick r:id="" action="ppaction://hlinkshowjump?jump=lastslideviewed" highlightClick="1"/>
            <a:extLst>
              <a:ext uri="{FF2B5EF4-FFF2-40B4-BE49-F238E27FC236}">
                <a16:creationId xmlns:a16="http://schemas.microsoft.com/office/drawing/2014/main" id="{3211A7F9-8575-4A92-A80B-861AA63A5F9B}"/>
              </a:ext>
            </a:extLst>
          </p:cNvPr>
          <p:cNvSpPr>
            <a:spLocks noChangeAspect="1"/>
          </p:cNvSpPr>
          <p:nvPr/>
        </p:nvSpPr>
        <p:spPr bwMode="auto">
          <a:xfrm>
            <a:off x="983432" y="6055007"/>
            <a:ext cx="468737" cy="538447"/>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Tree>
    <p:extLst>
      <p:ext uri="{BB962C8B-B14F-4D97-AF65-F5344CB8AC3E}">
        <p14:creationId xmlns:p14="http://schemas.microsoft.com/office/powerpoint/2010/main" val="285356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hink-cell data - do not delete" hidden="1">
            <a:extLst>
              <a:ext uri="{FF2B5EF4-FFF2-40B4-BE49-F238E27FC236}">
                <a16:creationId xmlns:a16="http://schemas.microsoft.com/office/drawing/2014/main" id="{942B3C63-8259-48EB-0EA6-06F0367F1C70}"/>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24" name="think-cell data - do not delete" hidden="1">
                        <a:extLst>
                          <a:ext uri="{FF2B5EF4-FFF2-40B4-BE49-F238E27FC236}">
                            <a16:creationId xmlns:a16="http://schemas.microsoft.com/office/drawing/2014/main" id="{942B3C63-8259-48EB-0EA6-06F0367F1C7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11" name="Grafik 10" descr="Kreis mit Pfeil nach links mit einfarbiger Füllung">
            <a:hlinkClick r:id="" action="ppaction://hlinkshowjump?jump=previousslide"/>
            <a:extLst>
              <a:ext uri="{FF2B5EF4-FFF2-40B4-BE49-F238E27FC236}">
                <a16:creationId xmlns:a16="http://schemas.microsoft.com/office/drawing/2014/main" id="{3A5241B0-F7F2-0225-E548-606591D9EC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899" y="-18816"/>
            <a:ext cx="421256" cy="421256"/>
          </a:xfrm>
          <a:prstGeom prst="rect">
            <a:avLst/>
          </a:prstGeom>
        </p:spPr>
      </p:pic>
      <p:sp>
        <p:nvSpPr>
          <p:cNvPr id="13" name="Titel 1">
            <a:extLst>
              <a:ext uri="{FF2B5EF4-FFF2-40B4-BE49-F238E27FC236}">
                <a16:creationId xmlns:a16="http://schemas.microsoft.com/office/drawing/2014/main" id="{A616DB51-887D-A4C2-E640-1890DD3B3634}"/>
              </a:ext>
            </a:extLst>
          </p:cNvPr>
          <p:cNvSpPr txBox="1">
            <a:spLocks/>
          </p:cNvSpPr>
          <p:nvPr/>
        </p:nvSpPr>
        <p:spPr>
          <a:xfrm>
            <a:off x="415844" y="684520"/>
            <a:ext cx="8490665" cy="9009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800" dirty="0">
                <a:latin typeface="+mn-lt"/>
              </a:rPr>
              <a:t>Kontrolliere ob du bei deiner Formulierung bei jedem Begriff ein Häkchen setzen  konntest </a:t>
            </a:r>
            <a:r>
              <a:rPr lang="de-DE" sz="2000" dirty="0">
                <a:latin typeface="Rockwell" panose="02060603020205020403" pitchFamily="18" charset="0"/>
              </a:rPr>
              <a:t>. </a:t>
            </a:r>
          </a:p>
        </p:txBody>
      </p:sp>
      <p:sp>
        <p:nvSpPr>
          <p:cNvPr id="21" name="Titel 1">
            <a:extLst>
              <a:ext uri="{FF2B5EF4-FFF2-40B4-BE49-F238E27FC236}">
                <a16:creationId xmlns:a16="http://schemas.microsoft.com/office/drawing/2014/main" id="{D3B2639F-68FD-7B05-EA3B-64551463C30C}"/>
              </a:ext>
            </a:extLst>
          </p:cNvPr>
          <p:cNvSpPr txBox="1">
            <a:spLocks/>
          </p:cNvSpPr>
          <p:nvPr/>
        </p:nvSpPr>
        <p:spPr>
          <a:xfrm>
            <a:off x="8650613" y="1083233"/>
            <a:ext cx="3329070" cy="47093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de-DE" sz="2000" u="sng" dirty="0">
                <a:solidFill>
                  <a:schemeClr val="accent5">
                    <a:lumMod val="50000"/>
                  </a:schemeClr>
                </a:solidFill>
                <a:latin typeface="+mn-lt"/>
              </a:rPr>
              <a:t>Zu verwendende Begriffe</a:t>
            </a:r>
          </a:p>
        </p:txBody>
      </p:sp>
      <p:sp>
        <p:nvSpPr>
          <p:cNvPr id="41" name="Rechteck 40">
            <a:extLst>
              <a:ext uri="{FF2B5EF4-FFF2-40B4-BE49-F238E27FC236}">
                <a16:creationId xmlns:a16="http://schemas.microsoft.com/office/drawing/2014/main" id="{94EF4F33-A03B-6262-CE84-C6F2B99E2A7A}"/>
              </a:ext>
            </a:extLst>
          </p:cNvPr>
          <p:cNvSpPr/>
          <p:nvPr/>
        </p:nvSpPr>
        <p:spPr>
          <a:xfrm>
            <a:off x="8795072" y="1699051"/>
            <a:ext cx="239605" cy="239605"/>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2" name="Grafik 41" descr="Häkchen mit einfarbiger Füllung">
            <a:extLst>
              <a:ext uri="{FF2B5EF4-FFF2-40B4-BE49-F238E27FC236}">
                <a16:creationId xmlns:a16="http://schemas.microsoft.com/office/drawing/2014/main" id="{0BE1F9E4-E033-4DDF-9C0F-B48383D1AB8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20321" y="1724300"/>
            <a:ext cx="189106" cy="189106"/>
          </a:xfrm>
          <a:prstGeom prst="rect">
            <a:avLst/>
          </a:prstGeom>
        </p:spPr>
      </p:pic>
      <p:sp>
        <p:nvSpPr>
          <p:cNvPr id="43" name="Rechteck 42">
            <a:extLst>
              <a:ext uri="{FF2B5EF4-FFF2-40B4-BE49-F238E27FC236}">
                <a16:creationId xmlns:a16="http://schemas.microsoft.com/office/drawing/2014/main" id="{9FD736E7-A579-F439-31C6-83191A702536}"/>
              </a:ext>
            </a:extLst>
          </p:cNvPr>
          <p:cNvSpPr/>
          <p:nvPr/>
        </p:nvSpPr>
        <p:spPr>
          <a:xfrm>
            <a:off x="8795072" y="2165735"/>
            <a:ext cx="239605" cy="239605"/>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4" name="Grafik 43" descr="Häkchen mit einfarbiger Füllung">
            <a:extLst>
              <a:ext uri="{FF2B5EF4-FFF2-40B4-BE49-F238E27FC236}">
                <a16:creationId xmlns:a16="http://schemas.microsoft.com/office/drawing/2014/main" id="{F29CE994-CD77-C2B1-A4E0-4E18E0C0F0B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23739" y="2190984"/>
            <a:ext cx="189106" cy="189106"/>
          </a:xfrm>
          <a:prstGeom prst="rect">
            <a:avLst/>
          </a:prstGeom>
        </p:spPr>
      </p:pic>
      <p:sp>
        <p:nvSpPr>
          <p:cNvPr id="45" name="Rechteck 44">
            <a:extLst>
              <a:ext uri="{FF2B5EF4-FFF2-40B4-BE49-F238E27FC236}">
                <a16:creationId xmlns:a16="http://schemas.microsoft.com/office/drawing/2014/main" id="{9890B0FE-AB75-231D-5497-B0C03C76205F}"/>
              </a:ext>
            </a:extLst>
          </p:cNvPr>
          <p:cNvSpPr/>
          <p:nvPr/>
        </p:nvSpPr>
        <p:spPr>
          <a:xfrm>
            <a:off x="8795072" y="2632419"/>
            <a:ext cx="239605" cy="239605"/>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6" name="Grafik 45" descr="Häkchen mit einfarbiger Füllung">
            <a:extLst>
              <a:ext uri="{FF2B5EF4-FFF2-40B4-BE49-F238E27FC236}">
                <a16:creationId xmlns:a16="http://schemas.microsoft.com/office/drawing/2014/main" id="{001C0506-5B46-44F3-37D1-F7C9178242B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17541" y="2679082"/>
            <a:ext cx="189106" cy="189106"/>
          </a:xfrm>
          <a:prstGeom prst="rect">
            <a:avLst/>
          </a:prstGeom>
        </p:spPr>
      </p:pic>
      <p:sp>
        <p:nvSpPr>
          <p:cNvPr id="47" name="Rechteck 46">
            <a:extLst>
              <a:ext uri="{FF2B5EF4-FFF2-40B4-BE49-F238E27FC236}">
                <a16:creationId xmlns:a16="http://schemas.microsoft.com/office/drawing/2014/main" id="{164CCC34-9738-83FA-FA16-82B68BBAA9B3}"/>
              </a:ext>
            </a:extLst>
          </p:cNvPr>
          <p:cNvSpPr/>
          <p:nvPr/>
        </p:nvSpPr>
        <p:spPr>
          <a:xfrm>
            <a:off x="8795072" y="3099103"/>
            <a:ext cx="239605" cy="239605"/>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8" name="Grafik 47" descr="Häkchen mit einfarbiger Füllung">
            <a:extLst>
              <a:ext uri="{FF2B5EF4-FFF2-40B4-BE49-F238E27FC236}">
                <a16:creationId xmlns:a16="http://schemas.microsoft.com/office/drawing/2014/main" id="{AF5614A0-F015-2675-4217-65A2B59E3C3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23739" y="3124352"/>
            <a:ext cx="189106" cy="189106"/>
          </a:xfrm>
          <a:prstGeom prst="rect">
            <a:avLst/>
          </a:prstGeom>
        </p:spPr>
      </p:pic>
      <p:sp>
        <p:nvSpPr>
          <p:cNvPr id="49" name="Rechteck 48">
            <a:extLst>
              <a:ext uri="{FF2B5EF4-FFF2-40B4-BE49-F238E27FC236}">
                <a16:creationId xmlns:a16="http://schemas.microsoft.com/office/drawing/2014/main" id="{20CB1961-1A87-D61F-804F-28C32E3633E8}"/>
              </a:ext>
            </a:extLst>
          </p:cNvPr>
          <p:cNvSpPr/>
          <p:nvPr/>
        </p:nvSpPr>
        <p:spPr>
          <a:xfrm>
            <a:off x="8795072" y="3565786"/>
            <a:ext cx="239605" cy="239605"/>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0" name="Grafik 49" descr="Häkchen mit einfarbiger Füllung">
            <a:extLst>
              <a:ext uri="{FF2B5EF4-FFF2-40B4-BE49-F238E27FC236}">
                <a16:creationId xmlns:a16="http://schemas.microsoft.com/office/drawing/2014/main" id="{C329CB08-8A8B-E602-1487-41ECD3ABA8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17541" y="3597407"/>
            <a:ext cx="189106" cy="189106"/>
          </a:xfrm>
          <a:prstGeom prst="rect">
            <a:avLst/>
          </a:prstGeom>
        </p:spPr>
      </p:pic>
      <p:sp>
        <p:nvSpPr>
          <p:cNvPr id="25" name="Titel 1">
            <a:extLst>
              <a:ext uri="{FF2B5EF4-FFF2-40B4-BE49-F238E27FC236}">
                <a16:creationId xmlns:a16="http://schemas.microsoft.com/office/drawing/2014/main" id="{ED83FDA8-B24C-ED4C-30B5-100C10DDD691}"/>
              </a:ext>
            </a:extLst>
          </p:cNvPr>
          <p:cNvSpPr>
            <a:spLocks noGrp="1"/>
          </p:cNvSpPr>
          <p:nvPr>
            <p:ph type="title"/>
          </p:nvPr>
        </p:nvSpPr>
        <p:spPr>
          <a:xfrm>
            <a:off x="571468" y="180410"/>
            <a:ext cx="8378529" cy="397382"/>
          </a:xfrm>
        </p:spPr>
        <p:txBody>
          <a:bodyPr vert="horz" rtlCol="0">
            <a:normAutofit fontScale="90000"/>
          </a:bodyPr>
          <a:lstStyle/>
          <a:p>
            <a:pPr rtl="0"/>
            <a:r>
              <a:rPr lang="de-DE" b="1" dirty="0">
                <a:latin typeface="+mn-lt"/>
              </a:rPr>
              <a:t>Begriffe und Notizfeld</a:t>
            </a:r>
          </a:p>
        </p:txBody>
      </p:sp>
      <p:sp>
        <p:nvSpPr>
          <p:cNvPr id="28" name="Rechteck 27">
            <a:extLst>
              <a:ext uri="{FF2B5EF4-FFF2-40B4-BE49-F238E27FC236}">
                <a16:creationId xmlns:a16="http://schemas.microsoft.com/office/drawing/2014/main" id="{2A18A9AC-400B-647D-2151-4D5604F0E291}"/>
              </a:ext>
            </a:extLst>
          </p:cNvPr>
          <p:cNvSpPr/>
          <p:nvPr/>
        </p:nvSpPr>
        <p:spPr>
          <a:xfrm>
            <a:off x="8795072" y="4028430"/>
            <a:ext cx="239605" cy="239605"/>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Grafik 28" descr="Häkchen mit einfarbiger Füllung">
            <a:extLst>
              <a:ext uri="{FF2B5EF4-FFF2-40B4-BE49-F238E27FC236}">
                <a16:creationId xmlns:a16="http://schemas.microsoft.com/office/drawing/2014/main" id="{E95DEA75-688A-B634-6CD5-6215AB494BC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20321" y="4053679"/>
            <a:ext cx="189106" cy="189106"/>
          </a:xfrm>
          <a:prstGeom prst="rect">
            <a:avLst/>
          </a:prstGeom>
        </p:spPr>
      </p:pic>
      <p:sp>
        <p:nvSpPr>
          <p:cNvPr id="30" name="Rechteck 29">
            <a:extLst>
              <a:ext uri="{FF2B5EF4-FFF2-40B4-BE49-F238E27FC236}">
                <a16:creationId xmlns:a16="http://schemas.microsoft.com/office/drawing/2014/main" id="{87C876B8-6DB6-75ED-38A5-5A445D2D1BCD}"/>
              </a:ext>
            </a:extLst>
          </p:cNvPr>
          <p:cNvSpPr/>
          <p:nvPr/>
        </p:nvSpPr>
        <p:spPr>
          <a:xfrm>
            <a:off x="8795072" y="4495114"/>
            <a:ext cx="239605" cy="239605"/>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descr="Häkchen mit einfarbiger Füllung">
            <a:extLst>
              <a:ext uri="{FF2B5EF4-FFF2-40B4-BE49-F238E27FC236}">
                <a16:creationId xmlns:a16="http://schemas.microsoft.com/office/drawing/2014/main" id="{9C9D32E9-D50E-925D-2484-9366FDE6D7D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23739" y="4520363"/>
            <a:ext cx="189106" cy="189106"/>
          </a:xfrm>
          <a:prstGeom prst="rect">
            <a:avLst/>
          </a:prstGeom>
        </p:spPr>
      </p:pic>
      <p:sp>
        <p:nvSpPr>
          <p:cNvPr id="32" name="Rechteck 31">
            <a:extLst>
              <a:ext uri="{FF2B5EF4-FFF2-40B4-BE49-F238E27FC236}">
                <a16:creationId xmlns:a16="http://schemas.microsoft.com/office/drawing/2014/main" id="{1896928B-2033-AD0F-64BE-1065BC1244DE}"/>
              </a:ext>
            </a:extLst>
          </p:cNvPr>
          <p:cNvSpPr/>
          <p:nvPr/>
        </p:nvSpPr>
        <p:spPr>
          <a:xfrm>
            <a:off x="8795072" y="4961798"/>
            <a:ext cx="239605" cy="239605"/>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3" name="Grafik 32" descr="Häkchen mit einfarbiger Füllung">
            <a:extLst>
              <a:ext uri="{FF2B5EF4-FFF2-40B4-BE49-F238E27FC236}">
                <a16:creationId xmlns:a16="http://schemas.microsoft.com/office/drawing/2014/main" id="{89F65540-D6DB-E198-752B-47A33FB4D9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17541" y="5008461"/>
            <a:ext cx="189106" cy="189106"/>
          </a:xfrm>
          <a:prstGeom prst="rect">
            <a:avLst/>
          </a:prstGeom>
        </p:spPr>
      </p:pic>
      <p:sp>
        <p:nvSpPr>
          <p:cNvPr id="34" name="Rechteck 33">
            <a:extLst>
              <a:ext uri="{FF2B5EF4-FFF2-40B4-BE49-F238E27FC236}">
                <a16:creationId xmlns:a16="http://schemas.microsoft.com/office/drawing/2014/main" id="{BFDB88AC-5F7B-84C0-4942-69B91594DA8A}"/>
              </a:ext>
            </a:extLst>
          </p:cNvPr>
          <p:cNvSpPr/>
          <p:nvPr/>
        </p:nvSpPr>
        <p:spPr>
          <a:xfrm>
            <a:off x="8795072" y="5428482"/>
            <a:ext cx="239605" cy="239605"/>
          </a:xfrm>
          <a:prstGeom prst="rect">
            <a:avLst/>
          </a:prstGeom>
          <a:solidFill>
            <a:schemeClr val="accent1">
              <a:lumMod val="40000"/>
              <a:lumOff val="6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5" name="Grafik 34" descr="Häkchen mit einfarbiger Füllung">
            <a:extLst>
              <a:ext uri="{FF2B5EF4-FFF2-40B4-BE49-F238E27FC236}">
                <a16:creationId xmlns:a16="http://schemas.microsoft.com/office/drawing/2014/main" id="{D02A7335-ADBC-5312-9091-A85AEA31523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23739" y="5453731"/>
            <a:ext cx="189106" cy="189106"/>
          </a:xfrm>
          <a:prstGeom prst="rect">
            <a:avLst/>
          </a:prstGeom>
        </p:spPr>
      </p:pic>
      <p:pic>
        <p:nvPicPr>
          <p:cNvPr id="39" name="Grafik 38">
            <a:extLst>
              <a:ext uri="{FF2B5EF4-FFF2-40B4-BE49-F238E27FC236}">
                <a16:creationId xmlns:a16="http://schemas.microsoft.com/office/drawing/2014/main" id="{317C7587-2F04-43DF-15A2-9404029CD667}"/>
              </a:ext>
            </a:extLst>
          </p:cNvPr>
          <p:cNvPicPr>
            <a:picLocks noChangeAspect="1"/>
          </p:cNvPicPr>
          <p:nvPr/>
        </p:nvPicPr>
        <p:blipFill rotWithShape="1">
          <a:blip r:embed="rId10"/>
          <a:srcRect t="517" r="31930"/>
          <a:stretch/>
        </p:blipFill>
        <p:spPr>
          <a:xfrm>
            <a:off x="415844" y="1624892"/>
            <a:ext cx="7754980" cy="4252304"/>
          </a:xfrm>
          <a:prstGeom prst="roundRect">
            <a:avLst>
              <a:gd name="adj" fmla="val 7676"/>
            </a:avLst>
          </a:prstGeom>
          <a:pattFill prst="lgGrid">
            <a:fgClr>
              <a:schemeClr val="accent1"/>
            </a:fgClr>
            <a:bgClr>
              <a:schemeClr val="bg1"/>
            </a:bgClr>
          </a:pattFill>
          <a:ln>
            <a:solidFill>
              <a:schemeClr val="tx2">
                <a:lumMod val="65000"/>
              </a:schemeClr>
            </a:solidFill>
          </a:ln>
        </p:spPr>
      </p:pic>
      <p:sp>
        <p:nvSpPr>
          <p:cNvPr id="2" name="Textfeld 1">
            <a:extLst>
              <a:ext uri="{FF2B5EF4-FFF2-40B4-BE49-F238E27FC236}">
                <a16:creationId xmlns:a16="http://schemas.microsoft.com/office/drawing/2014/main" id="{FF902BEF-32B3-8F19-7B80-1F37D8F540F7}"/>
              </a:ext>
            </a:extLst>
          </p:cNvPr>
          <p:cNvSpPr txBox="1"/>
          <p:nvPr/>
        </p:nvSpPr>
        <p:spPr>
          <a:xfrm>
            <a:off x="9192344" y="1679172"/>
            <a:ext cx="674224" cy="295722"/>
          </a:xfrm>
          <a:prstGeom prst="rect">
            <a:avLst/>
          </a:prstGeom>
          <a:noFill/>
        </p:spPr>
        <p:txBody>
          <a:bodyPr wrap="none" lIns="0" tIns="0" rIns="0" bIns="0" rtlCol="0">
            <a:spAutoFit/>
          </a:bodyPr>
          <a:lstStyle/>
          <a:p>
            <a:pPr algn="l">
              <a:lnSpc>
                <a:spcPct val="113000"/>
              </a:lnSpc>
            </a:pPr>
            <a:r>
              <a:rPr lang="de-DE" dirty="0"/>
              <a:t>Begriff </a:t>
            </a:r>
          </a:p>
        </p:txBody>
      </p:sp>
      <p:sp>
        <p:nvSpPr>
          <p:cNvPr id="3" name="Textfeld 2">
            <a:extLst>
              <a:ext uri="{FF2B5EF4-FFF2-40B4-BE49-F238E27FC236}">
                <a16:creationId xmlns:a16="http://schemas.microsoft.com/office/drawing/2014/main" id="{3B8A351B-6C5E-7F84-0561-73D8D0CA0C7E}"/>
              </a:ext>
            </a:extLst>
          </p:cNvPr>
          <p:cNvSpPr txBox="1"/>
          <p:nvPr/>
        </p:nvSpPr>
        <p:spPr>
          <a:xfrm>
            <a:off x="9223237" y="2137676"/>
            <a:ext cx="674224" cy="295722"/>
          </a:xfrm>
          <a:prstGeom prst="rect">
            <a:avLst/>
          </a:prstGeom>
          <a:noFill/>
        </p:spPr>
        <p:txBody>
          <a:bodyPr wrap="none" lIns="0" tIns="0" rIns="0" bIns="0" rtlCol="0">
            <a:spAutoFit/>
          </a:bodyPr>
          <a:lstStyle/>
          <a:p>
            <a:pPr algn="l">
              <a:lnSpc>
                <a:spcPct val="113000"/>
              </a:lnSpc>
            </a:pPr>
            <a:r>
              <a:rPr lang="de-DE" dirty="0"/>
              <a:t>Begriff </a:t>
            </a:r>
          </a:p>
        </p:txBody>
      </p:sp>
      <p:sp>
        <p:nvSpPr>
          <p:cNvPr id="9" name="Textfeld 8">
            <a:extLst>
              <a:ext uri="{FF2B5EF4-FFF2-40B4-BE49-F238E27FC236}">
                <a16:creationId xmlns:a16="http://schemas.microsoft.com/office/drawing/2014/main" id="{4661F611-6D31-C45F-9E7A-4FE3259372ED}"/>
              </a:ext>
            </a:extLst>
          </p:cNvPr>
          <p:cNvSpPr txBox="1"/>
          <p:nvPr/>
        </p:nvSpPr>
        <p:spPr>
          <a:xfrm>
            <a:off x="9226138" y="2664262"/>
            <a:ext cx="674224" cy="295722"/>
          </a:xfrm>
          <a:prstGeom prst="rect">
            <a:avLst/>
          </a:prstGeom>
          <a:noFill/>
        </p:spPr>
        <p:txBody>
          <a:bodyPr wrap="none" lIns="0" tIns="0" rIns="0" bIns="0" rtlCol="0">
            <a:spAutoFit/>
          </a:bodyPr>
          <a:lstStyle/>
          <a:p>
            <a:pPr algn="l">
              <a:lnSpc>
                <a:spcPct val="113000"/>
              </a:lnSpc>
            </a:pPr>
            <a:r>
              <a:rPr lang="de-DE" dirty="0"/>
              <a:t>Begriff </a:t>
            </a:r>
          </a:p>
        </p:txBody>
      </p:sp>
      <p:sp>
        <p:nvSpPr>
          <p:cNvPr id="16" name="Textfeld 15">
            <a:extLst>
              <a:ext uri="{FF2B5EF4-FFF2-40B4-BE49-F238E27FC236}">
                <a16:creationId xmlns:a16="http://schemas.microsoft.com/office/drawing/2014/main" id="{33F46C32-A215-78EC-4830-E5061AE7207F}"/>
              </a:ext>
            </a:extLst>
          </p:cNvPr>
          <p:cNvSpPr txBox="1"/>
          <p:nvPr/>
        </p:nvSpPr>
        <p:spPr>
          <a:xfrm>
            <a:off x="9216807" y="3101373"/>
            <a:ext cx="674224" cy="295722"/>
          </a:xfrm>
          <a:prstGeom prst="rect">
            <a:avLst/>
          </a:prstGeom>
          <a:noFill/>
        </p:spPr>
        <p:txBody>
          <a:bodyPr wrap="none" lIns="0" tIns="0" rIns="0" bIns="0" rtlCol="0">
            <a:spAutoFit/>
          </a:bodyPr>
          <a:lstStyle/>
          <a:p>
            <a:pPr algn="l">
              <a:lnSpc>
                <a:spcPct val="113000"/>
              </a:lnSpc>
            </a:pPr>
            <a:r>
              <a:rPr lang="de-DE" dirty="0"/>
              <a:t>Begriff </a:t>
            </a:r>
          </a:p>
        </p:txBody>
      </p:sp>
      <p:sp>
        <p:nvSpPr>
          <p:cNvPr id="17" name="Textfeld 16">
            <a:extLst>
              <a:ext uri="{FF2B5EF4-FFF2-40B4-BE49-F238E27FC236}">
                <a16:creationId xmlns:a16="http://schemas.microsoft.com/office/drawing/2014/main" id="{16CAA717-0239-F245-F10D-302F3A181D28}"/>
              </a:ext>
            </a:extLst>
          </p:cNvPr>
          <p:cNvSpPr txBox="1"/>
          <p:nvPr/>
        </p:nvSpPr>
        <p:spPr>
          <a:xfrm>
            <a:off x="9201047" y="3538484"/>
            <a:ext cx="674224" cy="295722"/>
          </a:xfrm>
          <a:prstGeom prst="rect">
            <a:avLst/>
          </a:prstGeom>
          <a:noFill/>
        </p:spPr>
        <p:txBody>
          <a:bodyPr wrap="none" lIns="0" tIns="0" rIns="0" bIns="0" rtlCol="0">
            <a:spAutoFit/>
          </a:bodyPr>
          <a:lstStyle/>
          <a:p>
            <a:pPr algn="l">
              <a:lnSpc>
                <a:spcPct val="113000"/>
              </a:lnSpc>
            </a:pPr>
            <a:r>
              <a:rPr lang="de-DE" dirty="0"/>
              <a:t>Begriff </a:t>
            </a:r>
          </a:p>
        </p:txBody>
      </p:sp>
      <p:sp>
        <p:nvSpPr>
          <p:cNvPr id="19" name="Textfeld 18">
            <a:extLst>
              <a:ext uri="{FF2B5EF4-FFF2-40B4-BE49-F238E27FC236}">
                <a16:creationId xmlns:a16="http://schemas.microsoft.com/office/drawing/2014/main" id="{B0D0A33A-0D93-9C23-1614-F784FFFAB3B3}"/>
              </a:ext>
            </a:extLst>
          </p:cNvPr>
          <p:cNvSpPr txBox="1"/>
          <p:nvPr/>
        </p:nvSpPr>
        <p:spPr>
          <a:xfrm>
            <a:off x="9227348" y="3975595"/>
            <a:ext cx="674224" cy="295722"/>
          </a:xfrm>
          <a:prstGeom prst="rect">
            <a:avLst/>
          </a:prstGeom>
          <a:noFill/>
        </p:spPr>
        <p:txBody>
          <a:bodyPr wrap="none" lIns="0" tIns="0" rIns="0" bIns="0" rtlCol="0">
            <a:spAutoFit/>
          </a:bodyPr>
          <a:lstStyle/>
          <a:p>
            <a:pPr algn="l">
              <a:lnSpc>
                <a:spcPct val="113000"/>
              </a:lnSpc>
            </a:pPr>
            <a:r>
              <a:rPr lang="de-DE" dirty="0"/>
              <a:t>Begriff </a:t>
            </a:r>
          </a:p>
        </p:txBody>
      </p:sp>
      <p:sp>
        <p:nvSpPr>
          <p:cNvPr id="20" name="Textfeld 19">
            <a:extLst>
              <a:ext uri="{FF2B5EF4-FFF2-40B4-BE49-F238E27FC236}">
                <a16:creationId xmlns:a16="http://schemas.microsoft.com/office/drawing/2014/main" id="{7F83F466-8563-51CC-BBC0-8E857976E1C1}"/>
              </a:ext>
            </a:extLst>
          </p:cNvPr>
          <p:cNvSpPr txBox="1"/>
          <p:nvPr/>
        </p:nvSpPr>
        <p:spPr>
          <a:xfrm>
            <a:off x="9227348" y="4438997"/>
            <a:ext cx="674224" cy="295722"/>
          </a:xfrm>
          <a:prstGeom prst="rect">
            <a:avLst/>
          </a:prstGeom>
          <a:noFill/>
        </p:spPr>
        <p:txBody>
          <a:bodyPr wrap="none" lIns="0" tIns="0" rIns="0" bIns="0" rtlCol="0">
            <a:spAutoFit/>
          </a:bodyPr>
          <a:lstStyle/>
          <a:p>
            <a:pPr algn="l">
              <a:lnSpc>
                <a:spcPct val="113000"/>
              </a:lnSpc>
            </a:pPr>
            <a:r>
              <a:rPr lang="de-DE" dirty="0"/>
              <a:t>Begriff </a:t>
            </a:r>
          </a:p>
        </p:txBody>
      </p:sp>
      <p:sp>
        <p:nvSpPr>
          <p:cNvPr id="22" name="Textfeld 21">
            <a:extLst>
              <a:ext uri="{FF2B5EF4-FFF2-40B4-BE49-F238E27FC236}">
                <a16:creationId xmlns:a16="http://schemas.microsoft.com/office/drawing/2014/main" id="{CAB65855-EEFC-4FBD-4070-43A8930FFD57}"/>
              </a:ext>
            </a:extLst>
          </p:cNvPr>
          <p:cNvSpPr txBox="1"/>
          <p:nvPr/>
        </p:nvSpPr>
        <p:spPr>
          <a:xfrm>
            <a:off x="9223237" y="4898238"/>
            <a:ext cx="674224" cy="295722"/>
          </a:xfrm>
          <a:prstGeom prst="rect">
            <a:avLst/>
          </a:prstGeom>
          <a:noFill/>
        </p:spPr>
        <p:txBody>
          <a:bodyPr wrap="none" lIns="0" tIns="0" rIns="0" bIns="0" rtlCol="0">
            <a:spAutoFit/>
          </a:bodyPr>
          <a:lstStyle/>
          <a:p>
            <a:pPr algn="l">
              <a:lnSpc>
                <a:spcPct val="113000"/>
              </a:lnSpc>
            </a:pPr>
            <a:r>
              <a:rPr lang="de-DE" dirty="0"/>
              <a:t>Begriff </a:t>
            </a:r>
          </a:p>
        </p:txBody>
      </p:sp>
      <p:sp>
        <p:nvSpPr>
          <p:cNvPr id="23" name="Textfeld 22">
            <a:extLst>
              <a:ext uri="{FF2B5EF4-FFF2-40B4-BE49-F238E27FC236}">
                <a16:creationId xmlns:a16="http://schemas.microsoft.com/office/drawing/2014/main" id="{A78DB2EC-6DEE-DE72-CBF2-9F0E437264C5}"/>
              </a:ext>
            </a:extLst>
          </p:cNvPr>
          <p:cNvSpPr txBox="1"/>
          <p:nvPr/>
        </p:nvSpPr>
        <p:spPr>
          <a:xfrm>
            <a:off x="9223237" y="5379755"/>
            <a:ext cx="674224" cy="295722"/>
          </a:xfrm>
          <a:prstGeom prst="rect">
            <a:avLst/>
          </a:prstGeom>
          <a:noFill/>
        </p:spPr>
        <p:txBody>
          <a:bodyPr wrap="none" lIns="0" tIns="0" rIns="0" bIns="0" rtlCol="0">
            <a:spAutoFit/>
          </a:bodyPr>
          <a:lstStyle/>
          <a:p>
            <a:pPr algn="l">
              <a:lnSpc>
                <a:spcPct val="113000"/>
              </a:lnSpc>
            </a:pPr>
            <a:r>
              <a:rPr lang="de-DE" dirty="0"/>
              <a:t>Begriff </a:t>
            </a:r>
          </a:p>
        </p:txBody>
      </p:sp>
      <p:sp>
        <p:nvSpPr>
          <p:cNvPr id="26" name="Interaktive Schaltfläche: Nächste(r) oder Weiter 25">
            <a:hlinkClick r:id="" action="ppaction://hlinkshowjump?jump=nextslide" highlightClick="1"/>
            <a:extLst>
              <a:ext uri="{FF2B5EF4-FFF2-40B4-BE49-F238E27FC236}">
                <a16:creationId xmlns:a16="http://schemas.microsoft.com/office/drawing/2014/main" id="{38F0F129-9ADA-4411-4103-2F14B95AA059}"/>
              </a:ext>
            </a:extLst>
          </p:cNvPr>
          <p:cNvSpPr>
            <a:spLocks noChangeAspect="1"/>
          </p:cNvSpPr>
          <p:nvPr/>
        </p:nvSpPr>
        <p:spPr bwMode="auto">
          <a:xfrm>
            <a:off x="10827386" y="6165304"/>
            <a:ext cx="468412" cy="538639"/>
          </a:xfrm>
          <a:prstGeom prst="actionButtonForwardNex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
        <p:nvSpPr>
          <p:cNvPr id="36" name="Interaktive Schaltfläche: Vorherige(r) oder Zurück 35">
            <a:hlinkClick r:id="" action="ppaction://hlinkshowjump?jump=lastslideviewed" highlightClick="1"/>
            <a:extLst>
              <a:ext uri="{FF2B5EF4-FFF2-40B4-BE49-F238E27FC236}">
                <a16:creationId xmlns:a16="http://schemas.microsoft.com/office/drawing/2014/main" id="{3EF0BFD2-E634-C3F5-D1E2-95E6B838FE86}"/>
              </a:ext>
            </a:extLst>
          </p:cNvPr>
          <p:cNvSpPr>
            <a:spLocks noChangeAspect="1"/>
          </p:cNvSpPr>
          <p:nvPr/>
        </p:nvSpPr>
        <p:spPr bwMode="auto">
          <a:xfrm>
            <a:off x="983432" y="6055007"/>
            <a:ext cx="468737" cy="538447"/>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Tree>
    <p:extLst>
      <p:ext uri="{BB962C8B-B14F-4D97-AF65-F5344CB8AC3E}">
        <p14:creationId xmlns:p14="http://schemas.microsoft.com/office/powerpoint/2010/main" val="892479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seq concurrent="1" nextAc="seek">
              <p:cTn id="7" restart="whenNotActive" fill="hold" evtFilter="cancelBubble" nodeType="interactiveSeq">
                <p:stCondLst>
                  <p:cond evt="onClick" delay="0">
                    <p:tgtEl>
                      <p:spTgt spid="43"/>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43"/>
                  </p:tgtEl>
                </p:cond>
              </p:nextCondLst>
            </p:seq>
            <p:seq concurrent="1" nextAc="seek">
              <p:cTn id="12" restart="whenNotActive" fill="hold" evtFilter="cancelBubble" nodeType="interactiveSeq">
                <p:stCondLst>
                  <p:cond evt="onClick" delay="0">
                    <p:tgtEl>
                      <p:spTgt spid="45"/>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seq concurrent="1" nextAc="seek">
              <p:cTn id="17" restart="whenNotActive" fill="hold" evtFilter="cancelBubble" nodeType="interactiveSeq">
                <p:stCondLst>
                  <p:cond evt="onClick" delay="0">
                    <p:tgtEl>
                      <p:spTgt spid="47"/>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47"/>
                  </p:tgtEl>
                </p:cond>
              </p:nextCondLst>
            </p:seq>
            <p:seq concurrent="1" nextAc="seek">
              <p:cTn id="22" restart="whenNotActive" fill="hold" evtFilter="cancelBubble" nodeType="interactiveSeq">
                <p:stCondLst>
                  <p:cond evt="onClick" delay="0">
                    <p:tgtEl>
                      <p:spTgt spid="49"/>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49"/>
                  </p:tgtEl>
                </p:cond>
              </p:nextCondLst>
            </p:seq>
            <p:seq concurrent="1" nextAc="seek">
              <p:cTn id="27" restart="whenNotActive" fill="hold" evtFilter="cancelBubble" nodeType="interactiveSeq">
                <p:stCondLst>
                  <p:cond evt="onClick" delay="0">
                    <p:tgtEl>
                      <p:spTgt spid="42"/>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2" restart="whenNotActive" fill="hold" evtFilter="cancelBubble" nodeType="interactiveSeq">
                <p:stCondLst>
                  <p:cond evt="onClick" delay="0">
                    <p:tgtEl>
                      <p:spTgt spid="44"/>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37" restart="whenNotActive" fill="hold" evtFilter="cancelBubble" nodeType="interactiveSeq">
                <p:stCondLst>
                  <p:cond evt="onClick" delay="0">
                    <p:tgtEl>
                      <p:spTgt spid="46"/>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42" restart="whenNotActive" fill="hold" evtFilter="cancelBubble" nodeType="interactiveSeq">
                <p:stCondLst>
                  <p:cond evt="onClick" delay="0">
                    <p:tgtEl>
                      <p:spTgt spid="48"/>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47" restart="whenNotActive" fill="hold" evtFilter="cancelBubble" nodeType="interactiveSeq">
                <p:stCondLst>
                  <p:cond evt="onClick" delay="0">
                    <p:tgtEl>
                      <p:spTgt spid="50"/>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par>
              <p:cTn id="52"/>
            </p:par>
            <p:seq concurrent="1" nextAc="seek">
              <p:cTn id="53" restart="whenNotActive" fill="hold" evtFilter="cancelBubble" nodeType="interactiveSeq">
                <p:stCondLst>
                  <p:cond evt="onClick" delay="0">
                    <p:tgtEl>
                      <p:spTgt spid="28"/>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58" restart="whenNotActive" fill="hold" evtFilter="cancelBubble" nodeType="interactiveSeq">
                <p:stCondLst>
                  <p:cond evt="onClick" delay="0">
                    <p:tgtEl>
                      <p:spTgt spid="30"/>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63" restart="whenNotActive" fill="hold" evtFilter="cancelBubble" nodeType="interactiveSeq">
                <p:stCondLst>
                  <p:cond evt="onClick" delay="0">
                    <p:tgtEl>
                      <p:spTgt spid="32"/>
                    </p:tgtEl>
                  </p:cond>
                </p:stCondLst>
                <p:endSync evt="end" delay="0">
                  <p:rtn val="all"/>
                </p:endSync>
                <p:childTnLst>
                  <p:par>
                    <p:cTn id="64" fill="hold">
                      <p:stCondLst>
                        <p:cond delay="0"/>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seq concurrent="1" nextAc="seek">
              <p:cTn id="68" restart="whenNotActive" fill="hold" evtFilter="cancelBubble" nodeType="interactiveSeq">
                <p:stCondLst>
                  <p:cond evt="onClick" delay="0">
                    <p:tgtEl>
                      <p:spTgt spid="34"/>
                    </p:tgtEl>
                  </p:cond>
                </p:stCondLst>
                <p:endSync evt="end" delay="0">
                  <p:rtn val="all"/>
                </p:endSync>
                <p:childTnLst>
                  <p:par>
                    <p:cTn id="69" fill="hold">
                      <p:stCondLst>
                        <p:cond delay="0"/>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34"/>
                  </p:tgtEl>
                </p:cond>
              </p:nextCondLst>
            </p:seq>
            <p:seq concurrent="1" nextAc="seek">
              <p:cTn id="73" restart="whenNotActive" fill="hold" evtFilter="cancelBubble" nodeType="interactiveSeq">
                <p:stCondLst>
                  <p:cond evt="onClick" delay="0">
                    <p:tgtEl>
                      <p:spTgt spid="29"/>
                    </p:tgtEl>
                  </p:cond>
                </p:stCondLst>
                <p:endSync evt="end" delay="0">
                  <p:rtn val="all"/>
                </p:endSync>
                <p:childTnLst>
                  <p:par>
                    <p:cTn id="74" fill="hold">
                      <p:stCondLst>
                        <p:cond delay="0"/>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78" restart="whenNotActive" fill="hold" evtFilter="cancelBubble" nodeType="interactiveSeq">
                <p:stCondLst>
                  <p:cond evt="onClick" delay="0">
                    <p:tgtEl>
                      <p:spTgt spid="31"/>
                    </p:tgtEl>
                  </p:cond>
                </p:stCondLst>
                <p:endSync evt="end" delay="0">
                  <p:rtn val="all"/>
                </p:endSync>
                <p:childTnLst>
                  <p:par>
                    <p:cTn id="79" fill="hold">
                      <p:stCondLst>
                        <p:cond delay="0"/>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3" restart="whenNotActive" fill="hold" evtFilter="cancelBubble" nodeType="interactiveSeq">
                <p:stCondLst>
                  <p:cond evt="onClick" delay="0">
                    <p:tgtEl>
                      <p:spTgt spid="33"/>
                    </p:tgtEl>
                  </p:cond>
                </p:stCondLst>
                <p:endSync evt="end" delay="0">
                  <p:rtn val="all"/>
                </p:endSync>
                <p:childTnLst>
                  <p:par>
                    <p:cTn id="84" fill="hold">
                      <p:stCondLst>
                        <p:cond delay="0"/>
                      </p:stCondLst>
                      <p:childTnLst>
                        <p:par>
                          <p:cTn id="85" fill="hold">
                            <p:stCondLst>
                              <p:cond delay="0"/>
                            </p:stCondLst>
                            <p:childTnLst>
                              <p:par>
                                <p:cTn id="86" presetID="1" presetClass="exit" presetSubtype="0" fill="hold" nodeType="clickEffect">
                                  <p:stCondLst>
                                    <p:cond delay="0"/>
                                  </p:stCondLst>
                                  <p:childTnLst>
                                    <p:set>
                                      <p:cBhvr>
                                        <p:cTn id="87"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88" restart="whenNotActive" fill="hold" evtFilter="cancelBubble" nodeType="interactiveSeq">
                <p:stCondLst>
                  <p:cond evt="onClick" delay="0">
                    <p:tgtEl>
                      <p:spTgt spid="35"/>
                    </p:tgtEl>
                  </p:cond>
                </p:stCondLst>
                <p:endSync evt="end" delay="0">
                  <p:rtn val="all"/>
                </p:endSync>
                <p:childTnLst>
                  <p:par>
                    <p:cTn id="89" fill="hold">
                      <p:stCondLst>
                        <p:cond delay="0"/>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2FEF1D-7D25-C630-6077-53BB49340C84}"/>
              </a:ext>
            </a:extLst>
          </p:cNvPr>
          <p:cNvSpPr>
            <a:spLocks noGrp="1"/>
          </p:cNvSpPr>
          <p:nvPr>
            <p:ph type="title"/>
          </p:nvPr>
        </p:nvSpPr>
        <p:spPr>
          <a:xfrm>
            <a:off x="578922" y="49982"/>
            <a:ext cx="10063733" cy="418753"/>
          </a:xfrm>
        </p:spPr>
        <p:txBody>
          <a:bodyPr/>
          <a:lstStyle/>
          <a:p>
            <a:r>
              <a:rPr lang="de-DE" sz="2000" dirty="0"/>
              <a:t>Lückentext 1 </a:t>
            </a:r>
          </a:p>
        </p:txBody>
      </p:sp>
      <p:sp>
        <p:nvSpPr>
          <p:cNvPr id="7" name="Rechteck 6">
            <a:extLst>
              <a:ext uri="{FF2B5EF4-FFF2-40B4-BE49-F238E27FC236}">
                <a16:creationId xmlns:a16="http://schemas.microsoft.com/office/drawing/2014/main" id="{8DC84EFF-D66C-DCF3-B655-C95A53C8F877}"/>
              </a:ext>
            </a:extLst>
          </p:cNvPr>
          <p:cNvSpPr/>
          <p:nvPr/>
        </p:nvSpPr>
        <p:spPr>
          <a:xfrm>
            <a:off x="11375375" y="4075716"/>
            <a:ext cx="230916" cy="461665"/>
          </a:xfrm>
          <a:prstGeom prst="rect">
            <a:avLst/>
          </a:prstGeom>
          <a:noFill/>
        </p:spPr>
        <p:txBody>
          <a:bodyPr wrap="square" lIns="91440" tIns="45720" rIns="91440" bIns="45720">
            <a:spAutoFit/>
          </a:bodyPr>
          <a:lstStyle/>
          <a:p>
            <a:pPr algn="ctr"/>
            <a:r>
              <a:rPr lang="de-DE" sz="2400" b="1" cap="none" spc="0" dirty="0">
                <a:ln w="0"/>
                <a:solidFill>
                  <a:schemeClr val="accent5">
                    <a:lumMod val="75000"/>
                  </a:schemeClr>
                </a:solidFill>
                <a:effectLst>
                  <a:outerShdw blurRad="38100" dist="25400" dir="5400000" algn="ctr" rotWithShape="0">
                    <a:srgbClr val="6E747A">
                      <a:alpha val="43000"/>
                    </a:srgbClr>
                  </a:outerShdw>
                </a:effectLst>
              </a:rPr>
              <a:t>✓</a:t>
            </a:r>
          </a:p>
        </p:txBody>
      </p:sp>
      <p:sp>
        <p:nvSpPr>
          <p:cNvPr id="8" name="Rechteck 7">
            <a:extLst>
              <a:ext uri="{FF2B5EF4-FFF2-40B4-BE49-F238E27FC236}">
                <a16:creationId xmlns:a16="http://schemas.microsoft.com/office/drawing/2014/main" id="{BD1BE08C-A1DD-FA14-68A1-62EDCDE0EE55}"/>
              </a:ext>
            </a:extLst>
          </p:cNvPr>
          <p:cNvSpPr/>
          <p:nvPr/>
        </p:nvSpPr>
        <p:spPr>
          <a:xfrm>
            <a:off x="11275982" y="3904895"/>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9" name="Rechteck 8">
            <a:extLst>
              <a:ext uri="{FF2B5EF4-FFF2-40B4-BE49-F238E27FC236}">
                <a16:creationId xmlns:a16="http://schemas.microsoft.com/office/drawing/2014/main" id="{1D306440-F4DE-6F0F-033E-01BD64413D11}"/>
              </a:ext>
            </a:extLst>
          </p:cNvPr>
          <p:cNvSpPr/>
          <p:nvPr/>
        </p:nvSpPr>
        <p:spPr>
          <a:xfrm>
            <a:off x="11271689" y="3072593"/>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10" name="Textfeld 9">
            <a:extLst>
              <a:ext uri="{FF2B5EF4-FFF2-40B4-BE49-F238E27FC236}">
                <a16:creationId xmlns:a16="http://schemas.microsoft.com/office/drawing/2014/main" id="{76D22692-84B0-2D4A-5257-FC1BDC011213}"/>
              </a:ext>
            </a:extLst>
          </p:cNvPr>
          <p:cNvSpPr txBox="1"/>
          <p:nvPr/>
        </p:nvSpPr>
        <p:spPr>
          <a:xfrm>
            <a:off x="9178180" y="1013948"/>
            <a:ext cx="2085425" cy="276999"/>
          </a:xfrm>
          <a:prstGeom prst="rect">
            <a:avLst/>
          </a:prstGeom>
          <a:solidFill>
            <a:schemeClr val="bg1">
              <a:lumMod val="75000"/>
            </a:schemeClr>
          </a:solidFill>
          <a:ln w="22225">
            <a:solidFill>
              <a:schemeClr val="accent1">
                <a:shade val="15000"/>
              </a:schemeClr>
            </a:solidFill>
          </a:ln>
        </p:spPr>
        <p:txBody>
          <a:bodyPr wrap="square" rtlCol="0">
            <a:spAutoFit/>
          </a:bodyPr>
          <a:lstStyle/>
          <a:p>
            <a:pPr algn="ctr"/>
            <a:r>
              <a:rPr lang="de-DE" sz="1200" dirty="0">
                <a:latin typeface="Kantumruy Pro" pitchFamily="2" charset="0"/>
                <a:cs typeface="Kantumruy Pro" pitchFamily="2" charset="0"/>
              </a:rPr>
              <a:t>Lösungswörter  </a:t>
            </a:r>
            <a:r>
              <a:rPr lang="de-DE" sz="1200" b="0" i="0" dirty="0">
                <a:effectLst/>
                <a:latin typeface="Kantumruy Pro" pitchFamily="2" charset="0"/>
                <a:cs typeface="Kantumruy Pro" pitchFamily="2" charset="0"/>
              </a:rPr>
              <a:t>🔽</a:t>
            </a:r>
            <a:endParaRPr lang="de-DE" sz="1200" dirty="0">
              <a:latin typeface="Kantumruy Pro" pitchFamily="2" charset="0"/>
              <a:cs typeface="Kantumruy Pro" pitchFamily="2" charset="0"/>
            </a:endParaRPr>
          </a:p>
        </p:txBody>
      </p:sp>
      <p:sp>
        <p:nvSpPr>
          <p:cNvPr id="14" name="Textfeld 13">
            <a:extLst>
              <a:ext uri="{FF2B5EF4-FFF2-40B4-BE49-F238E27FC236}">
                <a16:creationId xmlns:a16="http://schemas.microsoft.com/office/drawing/2014/main" id="{7220F12E-693D-3A84-5453-FF7C2A0918A7}"/>
              </a:ext>
            </a:extLst>
          </p:cNvPr>
          <p:cNvSpPr txBox="1"/>
          <p:nvPr/>
        </p:nvSpPr>
        <p:spPr>
          <a:xfrm>
            <a:off x="537679" y="435021"/>
            <a:ext cx="10822549" cy="584775"/>
          </a:xfrm>
          <a:prstGeom prst="rect">
            <a:avLst/>
          </a:prstGeom>
          <a:noFill/>
        </p:spPr>
        <p:txBody>
          <a:bodyPr wrap="square">
            <a:spAutoFit/>
          </a:bodyPr>
          <a:lstStyle/>
          <a:p>
            <a:r>
              <a:rPr lang="de-DE" sz="1600" dirty="0"/>
              <a:t>In diesem Lückentext werden die Zusammenhänge die du beobachten konntest noch einmal erklärt.  </a:t>
            </a:r>
          </a:p>
          <a:p>
            <a:r>
              <a:rPr lang="de-DE" sz="1600" dirty="0"/>
              <a:t>Wähle die Richtigen Begriffe bei den passenden Lücken. </a:t>
            </a:r>
            <a:endParaRPr lang="de-DE" sz="1600" dirty="0">
              <a:solidFill>
                <a:srgbClr val="FFC000"/>
              </a:solidFill>
            </a:endParaRPr>
          </a:p>
        </p:txBody>
      </p:sp>
      <p:sp>
        <p:nvSpPr>
          <p:cNvPr id="15" name="Rechteck 14">
            <a:extLst>
              <a:ext uri="{FF2B5EF4-FFF2-40B4-BE49-F238E27FC236}">
                <a16:creationId xmlns:a16="http://schemas.microsoft.com/office/drawing/2014/main" id="{16049D07-FAA4-01B1-0FEC-5E87DCF5FA70}"/>
              </a:ext>
            </a:extLst>
          </p:cNvPr>
          <p:cNvSpPr/>
          <p:nvPr/>
        </p:nvSpPr>
        <p:spPr>
          <a:xfrm>
            <a:off x="9178180" y="1820621"/>
            <a:ext cx="2085425" cy="162863"/>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4Antwort richtig</a:t>
            </a:r>
          </a:p>
        </p:txBody>
      </p:sp>
      <p:sp>
        <p:nvSpPr>
          <p:cNvPr id="16" name="Rechteck 15">
            <a:extLst>
              <a:ext uri="{FF2B5EF4-FFF2-40B4-BE49-F238E27FC236}">
                <a16:creationId xmlns:a16="http://schemas.microsoft.com/office/drawing/2014/main" id="{663DF730-ADC4-308B-A443-5D4FDF5E1671}"/>
              </a:ext>
            </a:extLst>
          </p:cNvPr>
          <p:cNvSpPr/>
          <p:nvPr/>
        </p:nvSpPr>
        <p:spPr>
          <a:xfrm>
            <a:off x="9178180" y="1298712"/>
            <a:ext cx="2085425" cy="162863"/>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1Antwort falsch</a:t>
            </a:r>
          </a:p>
        </p:txBody>
      </p:sp>
      <p:sp>
        <p:nvSpPr>
          <p:cNvPr id="17" name="Rechteck 16">
            <a:extLst>
              <a:ext uri="{FF2B5EF4-FFF2-40B4-BE49-F238E27FC236}">
                <a16:creationId xmlns:a16="http://schemas.microsoft.com/office/drawing/2014/main" id="{0080A231-8675-E3C7-ACE8-911802659BB4}"/>
              </a:ext>
            </a:extLst>
          </p:cNvPr>
          <p:cNvSpPr/>
          <p:nvPr/>
        </p:nvSpPr>
        <p:spPr>
          <a:xfrm>
            <a:off x="9178180" y="1648163"/>
            <a:ext cx="2085425" cy="162863"/>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3Antwort falsch</a:t>
            </a:r>
          </a:p>
        </p:txBody>
      </p:sp>
      <p:sp>
        <p:nvSpPr>
          <p:cNvPr id="18" name="Rechteck 17">
            <a:extLst>
              <a:ext uri="{FF2B5EF4-FFF2-40B4-BE49-F238E27FC236}">
                <a16:creationId xmlns:a16="http://schemas.microsoft.com/office/drawing/2014/main" id="{AD076E37-319E-6373-8992-F49B89F7ACA6}"/>
              </a:ext>
            </a:extLst>
          </p:cNvPr>
          <p:cNvSpPr/>
          <p:nvPr/>
        </p:nvSpPr>
        <p:spPr>
          <a:xfrm>
            <a:off x="9178180" y="1473601"/>
            <a:ext cx="2085425" cy="162863"/>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2Antwort falsch</a:t>
            </a:r>
          </a:p>
        </p:txBody>
      </p:sp>
      <p:sp>
        <p:nvSpPr>
          <p:cNvPr id="19" name="Rechteck 18">
            <a:extLst>
              <a:ext uri="{FF2B5EF4-FFF2-40B4-BE49-F238E27FC236}">
                <a16:creationId xmlns:a16="http://schemas.microsoft.com/office/drawing/2014/main" id="{1D05CB22-452A-1CA8-D322-F110B0A57A81}"/>
              </a:ext>
            </a:extLst>
          </p:cNvPr>
          <p:cNvSpPr/>
          <p:nvPr/>
        </p:nvSpPr>
        <p:spPr>
          <a:xfrm>
            <a:off x="2769650" y="1182789"/>
            <a:ext cx="2339342" cy="375337"/>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1. Lösungswort</a:t>
            </a:r>
          </a:p>
        </p:txBody>
      </p:sp>
      <p:cxnSp>
        <p:nvCxnSpPr>
          <p:cNvPr id="20" name="Gerade Verbindung 19">
            <a:extLst>
              <a:ext uri="{FF2B5EF4-FFF2-40B4-BE49-F238E27FC236}">
                <a16:creationId xmlns:a16="http://schemas.microsoft.com/office/drawing/2014/main" id="{B2F5B009-2A60-D8C9-87AD-86BD299DF03A}"/>
              </a:ext>
            </a:extLst>
          </p:cNvPr>
          <p:cNvCxnSpPr>
            <a:cxnSpLocks/>
          </p:cNvCxnSpPr>
          <p:nvPr/>
        </p:nvCxnSpPr>
        <p:spPr>
          <a:xfrm>
            <a:off x="2769650" y="1618641"/>
            <a:ext cx="2496219"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87C8E05A-2659-9BD3-3BD3-A1848324FEAC}"/>
              </a:ext>
            </a:extLst>
          </p:cNvPr>
          <p:cNvSpPr txBox="1"/>
          <p:nvPr/>
        </p:nvSpPr>
        <p:spPr>
          <a:xfrm>
            <a:off x="482884" y="1685561"/>
            <a:ext cx="8198928" cy="369332"/>
          </a:xfrm>
          <a:prstGeom prst="rect">
            <a:avLst/>
          </a:prstGeom>
          <a:noFill/>
        </p:spPr>
        <p:txBody>
          <a:bodyPr wrap="square">
            <a:spAutoFit/>
          </a:bodyPr>
          <a:lstStyle/>
          <a:p>
            <a:r>
              <a:rPr lang="de-DE" dirty="0"/>
              <a:t>Text Text Text Text Text Text Text Text Text Text Text Text Text Text Text Text</a:t>
            </a:r>
            <a:endParaRPr lang="de-DE" dirty="0">
              <a:solidFill>
                <a:srgbClr val="FFC000"/>
              </a:solidFill>
            </a:endParaRPr>
          </a:p>
        </p:txBody>
      </p:sp>
      <p:sp>
        <p:nvSpPr>
          <p:cNvPr id="22" name="Textfeld 21">
            <a:extLst>
              <a:ext uri="{FF2B5EF4-FFF2-40B4-BE49-F238E27FC236}">
                <a16:creationId xmlns:a16="http://schemas.microsoft.com/office/drawing/2014/main" id="{7998396E-10ED-F4AA-EFBA-C6AA8FC4F1C5}"/>
              </a:ext>
            </a:extLst>
          </p:cNvPr>
          <p:cNvSpPr txBox="1"/>
          <p:nvPr/>
        </p:nvSpPr>
        <p:spPr>
          <a:xfrm>
            <a:off x="482884" y="1169460"/>
            <a:ext cx="2182441" cy="369332"/>
          </a:xfrm>
          <a:prstGeom prst="rect">
            <a:avLst/>
          </a:prstGeom>
          <a:noFill/>
        </p:spPr>
        <p:txBody>
          <a:bodyPr wrap="square">
            <a:spAutoFit/>
          </a:bodyPr>
          <a:lstStyle/>
          <a:p>
            <a:r>
              <a:rPr lang="de-DE" dirty="0"/>
              <a:t>Text Text Text Text</a:t>
            </a:r>
            <a:endParaRPr lang="de-DE" dirty="0">
              <a:solidFill>
                <a:srgbClr val="FFC000"/>
              </a:solidFill>
            </a:endParaRPr>
          </a:p>
        </p:txBody>
      </p:sp>
      <p:sp>
        <p:nvSpPr>
          <p:cNvPr id="23" name="Textfeld 22">
            <a:extLst>
              <a:ext uri="{FF2B5EF4-FFF2-40B4-BE49-F238E27FC236}">
                <a16:creationId xmlns:a16="http://schemas.microsoft.com/office/drawing/2014/main" id="{11450896-8400-4109-2ACF-4DE898DBEE53}"/>
              </a:ext>
            </a:extLst>
          </p:cNvPr>
          <p:cNvSpPr txBox="1"/>
          <p:nvPr/>
        </p:nvSpPr>
        <p:spPr>
          <a:xfrm>
            <a:off x="5265869" y="1215850"/>
            <a:ext cx="3217160" cy="369332"/>
          </a:xfrm>
          <a:prstGeom prst="rect">
            <a:avLst/>
          </a:prstGeom>
          <a:noFill/>
        </p:spPr>
        <p:txBody>
          <a:bodyPr wrap="square">
            <a:spAutoFit/>
          </a:bodyPr>
          <a:lstStyle/>
          <a:p>
            <a:r>
              <a:rPr lang="de-DE" dirty="0"/>
              <a:t>Text Text Text Text  Text Text</a:t>
            </a:r>
            <a:endParaRPr lang="de-DE" dirty="0">
              <a:solidFill>
                <a:srgbClr val="FFC000"/>
              </a:solidFill>
            </a:endParaRPr>
          </a:p>
        </p:txBody>
      </p:sp>
      <p:sp>
        <p:nvSpPr>
          <p:cNvPr id="24" name="Textfeld 23">
            <a:extLst>
              <a:ext uri="{FF2B5EF4-FFF2-40B4-BE49-F238E27FC236}">
                <a16:creationId xmlns:a16="http://schemas.microsoft.com/office/drawing/2014/main" id="{4CB4E855-DA44-F309-424B-7523793C8F50}"/>
              </a:ext>
            </a:extLst>
          </p:cNvPr>
          <p:cNvSpPr txBox="1"/>
          <p:nvPr/>
        </p:nvSpPr>
        <p:spPr>
          <a:xfrm>
            <a:off x="482884" y="2296521"/>
            <a:ext cx="8198928" cy="369332"/>
          </a:xfrm>
          <a:prstGeom prst="rect">
            <a:avLst/>
          </a:prstGeom>
          <a:noFill/>
        </p:spPr>
        <p:txBody>
          <a:bodyPr wrap="square">
            <a:spAutoFit/>
          </a:bodyPr>
          <a:lstStyle/>
          <a:p>
            <a:r>
              <a:rPr lang="de-DE" dirty="0"/>
              <a:t>Text Text Text Text Text Text Text Text Text Text Text Text Text Text Text Text</a:t>
            </a:r>
            <a:endParaRPr lang="de-DE" dirty="0">
              <a:solidFill>
                <a:srgbClr val="FFC000"/>
              </a:solidFill>
            </a:endParaRPr>
          </a:p>
        </p:txBody>
      </p:sp>
      <p:sp>
        <p:nvSpPr>
          <p:cNvPr id="25" name="Textfeld 24">
            <a:extLst>
              <a:ext uri="{FF2B5EF4-FFF2-40B4-BE49-F238E27FC236}">
                <a16:creationId xmlns:a16="http://schemas.microsoft.com/office/drawing/2014/main" id="{ED1F36B7-8B21-0376-938B-61E9834029D8}"/>
              </a:ext>
            </a:extLst>
          </p:cNvPr>
          <p:cNvSpPr txBox="1"/>
          <p:nvPr/>
        </p:nvSpPr>
        <p:spPr>
          <a:xfrm>
            <a:off x="482884" y="2820377"/>
            <a:ext cx="3181838" cy="375313"/>
          </a:xfrm>
          <a:prstGeom prst="rect">
            <a:avLst/>
          </a:prstGeom>
          <a:noFill/>
        </p:spPr>
        <p:txBody>
          <a:bodyPr wrap="square">
            <a:spAutoFit/>
          </a:bodyPr>
          <a:lstStyle/>
          <a:p>
            <a:r>
              <a:rPr lang="de-DE" dirty="0"/>
              <a:t>Text Text Text Text Text Text</a:t>
            </a:r>
            <a:endParaRPr lang="de-DE" dirty="0">
              <a:solidFill>
                <a:srgbClr val="FFC000"/>
              </a:solidFill>
            </a:endParaRPr>
          </a:p>
        </p:txBody>
      </p:sp>
      <p:sp>
        <p:nvSpPr>
          <p:cNvPr id="26" name="Textfeld 25">
            <a:extLst>
              <a:ext uri="{FF2B5EF4-FFF2-40B4-BE49-F238E27FC236}">
                <a16:creationId xmlns:a16="http://schemas.microsoft.com/office/drawing/2014/main" id="{D4B56727-0D31-7536-C7CD-E3958D5698EE}"/>
              </a:ext>
            </a:extLst>
          </p:cNvPr>
          <p:cNvSpPr txBox="1"/>
          <p:nvPr/>
        </p:nvSpPr>
        <p:spPr>
          <a:xfrm>
            <a:off x="6499371" y="2791145"/>
            <a:ext cx="2182441" cy="369332"/>
          </a:xfrm>
          <a:prstGeom prst="rect">
            <a:avLst/>
          </a:prstGeom>
          <a:noFill/>
        </p:spPr>
        <p:txBody>
          <a:bodyPr wrap="square">
            <a:spAutoFit/>
          </a:bodyPr>
          <a:lstStyle/>
          <a:p>
            <a:r>
              <a:rPr lang="de-DE" dirty="0"/>
              <a:t>Text Text Text Text</a:t>
            </a:r>
            <a:endParaRPr lang="de-DE" dirty="0">
              <a:solidFill>
                <a:srgbClr val="FFC000"/>
              </a:solidFill>
            </a:endParaRPr>
          </a:p>
        </p:txBody>
      </p:sp>
      <p:sp>
        <p:nvSpPr>
          <p:cNvPr id="27" name="Rechteck 26">
            <a:extLst>
              <a:ext uri="{FF2B5EF4-FFF2-40B4-BE49-F238E27FC236}">
                <a16:creationId xmlns:a16="http://schemas.microsoft.com/office/drawing/2014/main" id="{746C7438-F0A7-6E9C-DF6B-A3032694FF70}"/>
              </a:ext>
            </a:extLst>
          </p:cNvPr>
          <p:cNvSpPr/>
          <p:nvPr/>
        </p:nvSpPr>
        <p:spPr>
          <a:xfrm>
            <a:off x="3767381" y="2739920"/>
            <a:ext cx="2339342" cy="375337"/>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2. Lösungswort</a:t>
            </a:r>
          </a:p>
        </p:txBody>
      </p:sp>
      <p:sp>
        <p:nvSpPr>
          <p:cNvPr id="28" name="Textfeld 27">
            <a:extLst>
              <a:ext uri="{FF2B5EF4-FFF2-40B4-BE49-F238E27FC236}">
                <a16:creationId xmlns:a16="http://schemas.microsoft.com/office/drawing/2014/main" id="{E3196846-1482-893C-E0A1-9943F094E599}"/>
              </a:ext>
            </a:extLst>
          </p:cNvPr>
          <p:cNvSpPr txBox="1"/>
          <p:nvPr/>
        </p:nvSpPr>
        <p:spPr>
          <a:xfrm>
            <a:off x="9178180" y="2342783"/>
            <a:ext cx="2085425" cy="276999"/>
          </a:xfrm>
          <a:prstGeom prst="rect">
            <a:avLst/>
          </a:prstGeom>
          <a:solidFill>
            <a:schemeClr val="bg1">
              <a:lumMod val="75000"/>
            </a:schemeClr>
          </a:solidFill>
          <a:ln w="22225">
            <a:solidFill>
              <a:schemeClr val="accent1">
                <a:shade val="15000"/>
              </a:schemeClr>
            </a:solidFill>
          </a:ln>
        </p:spPr>
        <p:txBody>
          <a:bodyPr wrap="square" rtlCol="0">
            <a:spAutoFit/>
          </a:bodyPr>
          <a:lstStyle/>
          <a:p>
            <a:pPr algn="ctr"/>
            <a:r>
              <a:rPr lang="de-DE" sz="1200" dirty="0"/>
              <a:t>Lösungswörter  </a:t>
            </a:r>
            <a:r>
              <a:rPr lang="de-DE" sz="1200" b="0" i="0" dirty="0">
                <a:effectLst/>
                <a:latin typeface="Apple Color Emoji" pitchFamily="2" charset="0"/>
              </a:rPr>
              <a:t>🔽</a:t>
            </a:r>
            <a:endParaRPr lang="de-DE" sz="1200" dirty="0"/>
          </a:p>
        </p:txBody>
      </p:sp>
      <p:sp>
        <p:nvSpPr>
          <p:cNvPr id="29" name="Rechteck 28">
            <a:extLst>
              <a:ext uri="{FF2B5EF4-FFF2-40B4-BE49-F238E27FC236}">
                <a16:creationId xmlns:a16="http://schemas.microsoft.com/office/drawing/2014/main" id="{035515D3-705E-CD5A-8289-A7B679971124}"/>
              </a:ext>
            </a:extLst>
          </p:cNvPr>
          <p:cNvSpPr/>
          <p:nvPr/>
        </p:nvSpPr>
        <p:spPr>
          <a:xfrm>
            <a:off x="9178180" y="3121445"/>
            <a:ext cx="2085425" cy="18000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8Antwort falsch</a:t>
            </a:r>
          </a:p>
        </p:txBody>
      </p:sp>
      <p:sp>
        <p:nvSpPr>
          <p:cNvPr id="30" name="Rechteck 29">
            <a:extLst>
              <a:ext uri="{FF2B5EF4-FFF2-40B4-BE49-F238E27FC236}">
                <a16:creationId xmlns:a16="http://schemas.microsoft.com/office/drawing/2014/main" id="{506E7C4C-DD76-CE1A-EC45-A62ABB645E2B}"/>
              </a:ext>
            </a:extLst>
          </p:cNvPr>
          <p:cNvSpPr/>
          <p:nvPr/>
        </p:nvSpPr>
        <p:spPr>
          <a:xfrm>
            <a:off x="9178180" y="2608417"/>
            <a:ext cx="2085425" cy="18000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5Antwort richtig </a:t>
            </a:r>
          </a:p>
        </p:txBody>
      </p:sp>
      <p:sp>
        <p:nvSpPr>
          <p:cNvPr id="31" name="Rechteck 30">
            <a:extLst>
              <a:ext uri="{FF2B5EF4-FFF2-40B4-BE49-F238E27FC236}">
                <a16:creationId xmlns:a16="http://schemas.microsoft.com/office/drawing/2014/main" id="{19402F95-3643-B5ED-05DF-D5AABE6FD7AA}"/>
              </a:ext>
            </a:extLst>
          </p:cNvPr>
          <p:cNvSpPr/>
          <p:nvPr/>
        </p:nvSpPr>
        <p:spPr>
          <a:xfrm>
            <a:off x="9178180" y="2948418"/>
            <a:ext cx="2085425" cy="18000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7Antwort falsch </a:t>
            </a:r>
          </a:p>
        </p:txBody>
      </p:sp>
      <p:sp>
        <p:nvSpPr>
          <p:cNvPr id="32" name="Rechteck 31">
            <a:extLst>
              <a:ext uri="{FF2B5EF4-FFF2-40B4-BE49-F238E27FC236}">
                <a16:creationId xmlns:a16="http://schemas.microsoft.com/office/drawing/2014/main" id="{D555378E-1F84-08C7-CE45-E0665E4B1589}"/>
              </a:ext>
            </a:extLst>
          </p:cNvPr>
          <p:cNvSpPr/>
          <p:nvPr/>
        </p:nvSpPr>
        <p:spPr>
          <a:xfrm>
            <a:off x="9178180" y="2785827"/>
            <a:ext cx="2085425" cy="18000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6Antwort falsch</a:t>
            </a:r>
          </a:p>
        </p:txBody>
      </p:sp>
      <p:cxnSp>
        <p:nvCxnSpPr>
          <p:cNvPr id="33" name="Gerade Verbindung 32">
            <a:extLst>
              <a:ext uri="{FF2B5EF4-FFF2-40B4-BE49-F238E27FC236}">
                <a16:creationId xmlns:a16="http://schemas.microsoft.com/office/drawing/2014/main" id="{2D3A792C-6141-DDE0-34E4-BA7AD6E36076}"/>
              </a:ext>
            </a:extLst>
          </p:cNvPr>
          <p:cNvCxnSpPr>
            <a:cxnSpLocks/>
          </p:cNvCxnSpPr>
          <p:nvPr/>
        </p:nvCxnSpPr>
        <p:spPr>
          <a:xfrm>
            <a:off x="3664722" y="3160477"/>
            <a:ext cx="2881069"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BF375AD3-8A14-BE17-14DE-1138F5D74DEE}"/>
              </a:ext>
            </a:extLst>
          </p:cNvPr>
          <p:cNvSpPr txBox="1"/>
          <p:nvPr/>
        </p:nvSpPr>
        <p:spPr>
          <a:xfrm>
            <a:off x="482885" y="3570269"/>
            <a:ext cx="1137558" cy="369328"/>
          </a:xfrm>
          <a:prstGeom prst="rect">
            <a:avLst/>
          </a:prstGeom>
          <a:noFill/>
        </p:spPr>
        <p:txBody>
          <a:bodyPr wrap="square">
            <a:spAutoFit/>
          </a:bodyPr>
          <a:lstStyle/>
          <a:p>
            <a:r>
              <a:rPr lang="de-DE" dirty="0"/>
              <a:t>Text Text</a:t>
            </a:r>
            <a:endParaRPr lang="de-DE" dirty="0">
              <a:solidFill>
                <a:srgbClr val="FFC000"/>
              </a:solidFill>
            </a:endParaRPr>
          </a:p>
        </p:txBody>
      </p:sp>
      <p:sp>
        <p:nvSpPr>
          <p:cNvPr id="35" name="Rechteck 34">
            <a:extLst>
              <a:ext uri="{FF2B5EF4-FFF2-40B4-BE49-F238E27FC236}">
                <a16:creationId xmlns:a16="http://schemas.microsoft.com/office/drawing/2014/main" id="{7AB8CAD9-0441-2C65-781D-D7B5D5CF5807}"/>
              </a:ext>
            </a:extLst>
          </p:cNvPr>
          <p:cNvSpPr/>
          <p:nvPr/>
        </p:nvSpPr>
        <p:spPr>
          <a:xfrm>
            <a:off x="1750628" y="3519409"/>
            <a:ext cx="2339342" cy="375337"/>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3. Lösungswort</a:t>
            </a:r>
          </a:p>
        </p:txBody>
      </p:sp>
      <p:cxnSp>
        <p:nvCxnSpPr>
          <p:cNvPr id="36" name="Gerade Verbindung 35">
            <a:extLst>
              <a:ext uri="{FF2B5EF4-FFF2-40B4-BE49-F238E27FC236}">
                <a16:creationId xmlns:a16="http://schemas.microsoft.com/office/drawing/2014/main" id="{4C6D114F-7833-9E41-EC26-B37B4B83E107}"/>
              </a:ext>
            </a:extLst>
          </p:cNvPr>
          <p:cNvCxnSpPr>
            <a:cxnSpLocks/>
          </p:cNvCxnSpPr>
          <p:nvPr/>
        </p:nvCxnSpPr>
        <p:spPr>
          <a:xfrm>
            <a:off x="1647969" y="3939966"/>
            <a:ext cx="2881069"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A3B25D10-BFC7-7E0D-F5C0-8167E047A08D}"/>
              </a:ext>
            </a:extLst>
          </p:cNvPr>
          <p:cNvSpPr txBox="1"/>
          <p:nvPr/>
        </p:nvSpPr>
        <p:spPr>
          <a:xfrm>
            <a:off x="9178180" y="3548843"/>
            <a:ext cx="2085425" cy="276999"/>
          </a:xfrm>
          <a:prstGeom prst="rect">
            <a:avLst/>
          </a:prstGeom>
          <a:solidFill>
            <a:schemeClr val="bg1">
              <a:lumMod val="75000"/>
            </a:schemeClr>
          </a:solidFill>
          <a:ln w="22225">
            <a:solidFill>
              <a:schemeClr val="accent1">
                <a:shade val="15000"/>
              </a:schemeClr>
            </a:solidFill>
          </a:ln>
        </p:spPr>
        <p:txBody>
          <a:bodyPr wrap="square" rtlCol="0">
            <a:spAutoFit/>
          </a:bodyPr>
          <a:lstStyle/>
          <a:p>
            <a:pPr algn="ctr"/>
            <a:r>
              <a:rPr lang="de-DE" sz="1200" dirty="0"/>
              <a:t>Lösungswörter  </a:t>
            </a:r>
            <a:r>
              <a:rPr lang="de-DE" sz="1200" b="0" i="0" dirty="0">
                <a:effectLst/>
                <a:latin typeface="Apple Color Emoji" pitchFamily="2" charset="0"/>
              </a:rPr>
              <a:t>🔽</a:t>
            </a:r>
            <a:endParaRPr lang="de-DE" sz="1200" dirty="0"/>
          </a:p>
        </p:txBody>
      </p:sp>
      <p:sp>
        <p:nvSpPr>
          <p:cNvPr id="38" name="Rechteck 37">
            <a:extLst>
              <a:ext uri="{FF2B5EF4-FFF2-40B4-BE49-F238E27FC236}">
                <a16:creationId xmlns:a16="http://schemas.microsoft.com/office/drawing/2014/main" id="{CBF8342A-F06D-C2BF-158B-CFE1C7C0C523}"/>
              </a:ext>
            </a:extLst>
          </p:cNvPr>
          <p:cNvSpPr/>
          <p:nvPr/>
        </p:nvSpPr>
        <p:spPr>
          <a:xfrm>
            <a:off x="9178180" y="4435024"/>
            <a:ext cx="2085425" cy="18000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12Antwort falsch</a:t>
            </a:r>
          </a:p>
        </p:txBody>
      </p:sp>
      <p:sp>
        <p:nvSpPr>
          <p:cNvPr id="39" name="Rechteck 38">
            <a:extLst>
              <a:ext uri="{FF2B5EF4-FFF2-40B4-BE49-F238E27FC236}">
                <a16:creationId xmlns:a16="http://schemas.microsoft.com/office/drawing/2014/main" id="{E884F0B8-3F15-4562-6C7D-8DF243DC2A00}"/>
              </a:ext>
            </a:extLst>
          </p:cNvPr>
          <p:cNvSpPr/>
          <p:nvPr/>
        </p:nvSpPr>
        <p:spPr>
          <a:xfrm>
            <a:off x="9178180" y="3856889"/>
            <a:ext cx="2085425" cy="18000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9Antwort falsch </a:t>
            </a:r>
          </a:p>
        </p:txBody>
      </p:sp>
      <p:sp>
        <p:nvSpPr>
          <p:cNvPr id="40" name="Rechteck 39">
            <a:extLst>
              <a:ext uri="{FF2B5EF4-FFF2-40B4-BE49-F238E27FC236}">
                <a16:creationId xmlns:a16="http://schemas.microsoft.com/office/drawing/2014/main" id="{464AB73F-CC13-F3C5-3ED4-D78BF9D91E08}"/>
              </a:ext>
            </a:extLst>
          </p:cNvPr>
          <p:cNvSpPr/>
          <p:nvPr/>
        </p:nvSpPr>
        <p:spPr>
          <a:xfrm>
            <a:off x="9178180" y="4247892"/>
            <a:ext cx="2085425" cy="18000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11Antwort richtig </a:t>
            </a:r>
          </a:p>
        </p:txBody>
      </p:sp>
      <p:sp>
        <p:nvSpPr>
          <p:cNvPr id="41" name="Rechteck 40">
            <a:extLst>
              <a:ext uri="{FF2B5EF4-FFF2-40B4-BE49-F238E27FC236}">
                <a16:creationId xmlns:a16="http://schemas.microsoft.com/office/drawing/2014/main" id="{62CEA83A-9A2C-0097-F812-08E65D406CDB}"/>
              </a:ext>
            </a:extLst>
          </p:cNvPr>
          <p:cNvSpPr/>
          <p:nvPr/>
        </p:nvSpPr>
        <p:spPr>
          <a:xfrm>
            <a:off x="9178180" y="4044056"/>
            <a:ext cx="2085425" cy="18000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10Antwort falsch</a:t>
            </a:r>
          </a:p>
        </p:txBody>
      </p:sp>
      <p:sp>
        <p:nvSpPr>
          <p:cNvPr id="42" name="Textfeld 41">
            <a:extLst>
              <a:ext uri="{FF2B5EF4-FFF2-40B4-BE49-F238E27FC236}">
                <a16:creationId xmlns:a16="http://schemas.microsoft.com/office/drawing/2014/main" id="{EF50336D-F325-3153-122B-EC2EF783078F}"/>
              </a:ext>
            </a:extLst>
          </p:cNvPr>
          <p:cNvSpPr txBox="1"/>
          <p:nvPr/>
        </p:nvSpPr>
        <p:spPr>
          <a:xfrm>
            <a:off x="482884" y="4135494"/>
            <a:ext cx="7773356" cy="369332"/>
          </a:xfrm>
          <a:prstGeom prst="rect">
            <a:avLst/>
          </a:prstGeom>
          <a:noFill/>
        </p:spPr>
        <p:txBody>
          <a:bodyPr wrap="square">
            <a:spAutoFit/>
          </a:bodyPr>
          <a:lstStyle/>
          <a:p>
            <a:r>
              <a:rPr lang="de-DE" dirty="0"/>
              <a:t>Text Text Text Text Text Text Text Text Text Text Text Text Text Text Text Text Text</a:t>
            </a:r>
            <a:endParaRPr lang="de-DE" dirty="0">
              <a:solidFill>
                <a:srgbClr val="FFC000"/>
              </a:solidFill>
            </a:endParaRPr>
          </a:p>
        </p:txBody>
      </p:sp>
      <p:sp>
        <p:nvSpPr>
          <p:cNvPr id="43" name="Textfeld 42">
            <a:extLst>
              <a:ext uri="{FF2B5EF4-FFF2-40B4-BE49-F238E27FC236}">
                <a16:creationId xmlns:a16="http://schemas.microsoft.com/office/drawing/2014/main" id="{D8B3B7AA-B775-8911-1C3C-75A9D769A97C}"/>
              </a:ext>
            </a:extLst>
          </p:cNvPr>
          <p:cNvSpPr txBox="1"/>
          <p:nvPr/>
        </p:nvSpPr>
        <p:spPr>
          <a:xfrm>
            <a:off x="4586338" y="3519409"/>
            <a:ext cx="4095474" cy="369332"/>
          </a:xfrm>
          <a:prstGeom prst="rect">
            <a:avLst/>
          </a:prstGeom>
          <a:noFill/>
        </p:spPr>
        <p:txBody>
          <a:bodyPr wrap="square">
            <a:spAutoFit/>
          </a:bodyPr>
          <a:lstStyle/>
          <a:p>
            <a:r>
              <a:rPr lang="de-DE" dirty="0"/>
              <a:t>Text Text Text Text Text Text Text Text</a:t>
            </a:r>
            <a:endParaRPr lang="de-DE" dirty="0">
              <a:solidFill>
                <a:srgbClr val="FFC000"/>
              </a:solidFill>
            </a:endParaRPr>
          </a:p>
        </p:txBody>
      </p:sp>
      <p:sp>
        <p:nvSpPr>
          <p:cNvPr id="44" name="Textfeld 43">
            <a:extLst>
              <a:ext uri="{FF2B5EF4-FFF2-40B4-BE49-F238E27FC236}">
                <a16:creationId xmlns:a16="http://schemas.microsoft.com/office/drawing/2014/main" id="{2266A16D-1EAC-D423-E08A-9FC328CAEA48}"/>
              </a:ext>
            </a:extLst>
          </p:cNvPr>
          <p:cNvSpPr txBox="1"/>
          <p:nvPr/>
        </p:nvSpPr>
        <p:spPr>
          <a:xfrm>
            <a:off x="482884" y="4949787"/>
            <a:ext cx="4095474" cy="369332"/>
          </a:xfrm>
          <a:prstGeom prst="rect">
            <a:avLst/>
          </a:prstGeom>
          <a:noFill/>
        </p:spPr>
        <p:txBody>
          <a:bodyPr wrap="square">
            <a:spAutoFit/>
          </a:bodyPr>
          <a:lstStyle/>
          <a:p>
            <a:r>
              <a:rPr lang="de-DE" dirty="0"/>
              <a:t>Text Text Text Text Text Text Text Text</a:t>
            </a:r>
            <a:endParaRPr lang="de-DE" dirty="0">
              <a:solidFill>
                <a:srgbClr val="FFC000"/>
              </a:solidFill>
            </a:endParaRPr>
          </a:p>
        </p:txBody>
      </p:sp>
      <p:sp>
        <p:nvSpPr>
          <p:cNvPr id="45" name="Rechteck 44">
            <a:extLst>
              <a:ext uri="{FF2B5EF4-FFF2-40B4-BE49-F238E27FC236}">
                <a16:creationId xmlns:a16="http://schemas.microsoft.com/office/drawing/2014/main" id="{3675650A-8D76-4623-BEDE-3B1CF225E554}"/>
              </a:ext>
            </a:extLst>
          </p:cNvPr>
          <p:cNvSpPr/>
          <p:nvPr/>
        </p:nvSpPr>
        <p:spPr>
          <a:xfrm>
            <a:off x="4393598" y="4833752"/>
            <a:ext cx="2339342" cy="375337"/>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4. Lösungswort</a:t>
            </a:r>
          </a:p>
        </p:txBody>
      </p:sp>
      <p:cxnSp>
        <p:nvCxnSpPr>
          <p:cNvPr id="46" name="Gerade Verbindung 45">
            <a:extLst>
              <a:ext uri="{FF2B5EF4-FFF2-40B4-BE49-F238E27FC236}">
                <a16:creationId xmlns:a16="http://schemas.microsoft.com/office/drawing/2014/main" id="{D5CEAC00-5D67-FEA6-C35E-2C9498BD3C6E}"/>
              </a:ext>
            </a:extLst>
          </p:cNvPr>
          <p:cNvCxnSpPr>
            <a:cxnSpLocks/>
          </p:cNvCxnSpPr>
          <p:nvPr/>
        </p:nvCxnSpPr>
        <p:spPr>
          <a:xfrm>
            <a:off x="4290939" y="5254309"/>
            <a:ext cx="2881069"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feld 46">
            <a:extLst>
              <a:ext uri="{FF2B5EF4-FFF2-40B4-BE49-F238E27FC236}">
                <a16:creationId xmlns:a16="http://schemas.microsoft.com/office/drawing/2014/main" id="{115E2590-F885-C5DB-88C9-EE2BE0E2A63E}"/>
              </a:ext>
            </a:extLst>
          </p:cNvPr>
          <p:cNvSpPr txBox="1"/>
          <p:nvPr/>
        </p:nvSpPr>
        <p:spPr>
          <a:xfrm>
            <a:off x="9178180" y="4881752"/>
            <a:ext cx="2085425" cy="276999"/>
          </a:xfrm>
          <a:prstGeom prst="rect">
            <a:avLst/>
          </a:prstGeom>
          <a:solidFill>
            <a:schemeClr val="bg1">
              <a:lumMod val="75000"/>
            </a:schemeClr>
          </a:solidFill>
          <a:ln w="22225">
            <a:solidFill>
              <a:schemeClr val="accent1">
                <a:shade val="15000"/>
              </a:schemeClr>
            </a:solidFill>
          </a:ln>
        </p:spPr>
        <p:txBody>
          <a:bodyPr wrap="square" rtlCol="0">
            <a:spAutoFit/>
          </a:bodyPr>
          <a:lstStyle/>
          <a:p>
            <a:pPr algn="ctr"/>
            <a:r>
              <a:rPr lang="de-DE" sz="1200" dirty="0"/>
              <a:t>Lösungswörter  </a:t>
            </a:r>
            <a:r>
              <a:rPr lang="de-DE" sz="1200" b="0" i="0" dirty="0">
                <a:effectLst/>
                <a:latin typeface="Apple Color Emoji" pitchFamily="2" charset="0"/>
              </a:rPr>
              <a:t>🔽</a:t>
            </a:r>
            <a:endParaRPr lang="de-DE" sz="1200" dirty="0"/>
          </a:p>
        </p:txBody>
      </p:sp>
      <p:sp>
        <p:nvSpPr>
          <p:cNvPr id="48" name="Rechteck 47">
            <a:extLst>
              <a:ext uri="{FF2B5EF4-FFF2-40B4-BE49-F238E27FC236}">
                <a16:creationId xmlns:a16="http://schemas.microsoft.com/office/drawing/2014/main" id="{1154F452-BE0F-9E21-6D21-83E969F0A5A0}"/>
              </a:ext>
            </a:extLst>
          </p:cNvPr>
          <p:cNvSpPr/>
          <p:nvPr/>
        </p:nvSpPr>
        <p:spPr>
          <a:xfrm>
            <a:off x="9178180" y="5723882"/>
            <a:ext cx="2085425" cy="18000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16Antwort falsch</a:t>
            </a:r>
          </a:p>
        </p:txBody>
      </p:sp>
      <p:sp>
        <p:nvSpPr>
          <p:cNvPr id="49" name="Rechteck 48">
            <a:extLst>
              <a:ext uri="{FF2B5EF4-FFF2-40B4-BE49-F238E27FC236}">
                <a16:creationId xmlns:a16="http://schemas.microsoft.com/office/drawing/2014/main" id="{815F137A-7105-30F3-784E-DB5A6C26601F}"/>
              </a:ext>
            </a:extLst>
          </p:cNvPr>
          <p:cNvSpPr/>
          <p:nvPr/>
        </p:nvSpPr>
        <p:spPr>
          <a:xfrm>
            <a:off x="9178180" y="5170612"/>
            <a:ext cx="2085425" cy="18000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13Antwort richtig </a:t>
            </a:r>
          </a:p>
        </p:txBody>
      </p:sp>
      <p:sp>
        <p:nvSpPr>
          <p:cNvPr id="50" name="Rechteck 49">
            <a:extLst>
              <a:ext uri="{FF2B5EF4-FFF2-40B4-BE49-F238E27FC236}">
                <a16:creationId xmlns:a16="http://schemas.microsoft.com/office/drawing/2014/main" id="{6C9B8810-BCEA-DCC4-1F69-97238D0FB6E9}"/>
              </a:ext>
            </a:extLst>
          </p:cNvPr>
          <p:cNvSpPr/>
          <p:nvPr/>
        </p:nvSpPr>
        <p:spPr>
          <a:xfrm>
            <a:off x="9178180" y="5528733"/>
            <a:ext cx="2085425" cy="18000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15Antwort falsch </a:t>
            </a:r>
          </a:p>
        </p:txBody>
      </p:sp>
      <p:sp>
        <p:nvSpPr>
          <p:cNvPr id="51" name="Rechteck 50">
            <a:extLst>
              <a:ext uri="{FF2B5EF4-FFF2-40B4-BE49-F238E27FC236}">
                <a16:creationId xmlns:a16="http://schemas.microsoft.com/office/drawing/2014/main" id="{989BD650-825E-CD18-C8C3-F8CAA2C43C70}"/>
              </a:ext>
            </a:extLst>
          </p:cNvPr>
          <p:cNvSpPr/>
          <p:nvPr/>
        </p:nvSpPr>
        <p:spPr>
          <a:xfrm>
            <a:off x="9178180" y="5344261"/>
            <a:ext cx="2085425" cy="18000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14Antwort falsch</a:t>
            </a:r>
          </a:p>
        </p:txBody>
      </p:sp>
      <p:sp>
        <p:nvSpPr>
          <p:cNvPr id="52" name="Textfeld 51">
            <a:extLst>
              <a:ext uri="{FF2B5EF4-FFF2-40B4-BE49-F238E27FC236}">
                <a16:creationId xmlns:a16="http://schemas.microsoft.com/office/drawing/2014/main" id="{30D8A397-C4E1-7530-74A6-FF4A544C9EFE}"/>
              </a:ext>
            </a:extLst>
          </p:cNvPr>
          <p:cNvSpPr txBox="1"/>
          <p:nvPr/>
        </p:nvSpPr>
        <p:spPr>
          <a:xfrm>
            <a:off x="7231373" y="4885896"/>
            <a:ext cx="1450439" cy="369332"/>
          </a:xfrm>
          <a:prstGeom prst="rect">
            <a:avLst/>
          </a:prstGeom>
          <a:noFill/>
        </p:spPr>
        <p:txBody>
          <a:bodyPr wrap="square">
            <a:spAutoFit/>
          </a:bodyPr>
          <a:lstStyle/>
          <a:p>
            <a:r>
              <a:rPr lang="de-DE" dirty="0"/>
              <a:t>Text Text</a:t>
            </a:r>
            <a:endParaRPr lang="de-DE" dirty="0">
              <a:solidFill>
                <a:srgbClr val="FFC000"/>
              </a:solidFill>
            </a:endParaRPr>
          </a:p>
        </p:txBody>
      </p:sp>
      <p:sp>
        <p:nvSpPr>
          <p:cNvPr id="53" name="Textfeld 52">
            <a:extLst>
              <a:ext uri="{FF2B5EF4-FFF2-40B4-BE49-F238E27FC236}">
                <a16:creationId xmlns:a16="http://schemas.microsoft.com/office/drawing/2014/main" id="{090B809C-6FA5-DB52-9B9E-A3131F3E1616}"/>
              </a:ext>
            </a:extLst>
          </p:cNvPr>
          <p:cNvSpPr txBox="1"/>
          <p:nvPr/>
        </p:nvSpPr>
        <p:spPr>
          <a:xfrm>
            <a:off x="482884" y="5380667"/>
            <a:ext cx="8000145" cy="646331"/>
          </a:xfrm>
          <a:prstGeom prst="rect">
            <a:avLst/>
          </a:prstGeom>
          <a:noFill/>
        </p:spPr>
        <p:txBody>
          <a:bodyPr wrap="square">
            <a:spAutoFit/>
          </a:bodyPr>
          <a:lstStyle/>
          <a:p>
            <a:r>
              <a:rPr lang="de-DE" dirty="0"/>
              <a:t>Text Text Text Text Text Text Text Text Text Text Text Text Text Text Text Text Text Text</a:t>
            </a:r>
            <a:endParaRPr lang="de-DE" dirty="0">
              <a:solidFill>
                <a:srgbClr val="FFC000"/>
              </a:solidFill>
            </a:endParaRPr>
          </a:p>
          <a:p>
            <a:endParaRPr lang="de-DE" dirty="0">
              <a:solidFill>
                <a:srgbClr val="FFC000"/>
              </a:solidFill>
            </a:endParaRPr>
          </a:p>
        </p:txBody>
      </p:sp>
      <p:sp>
        <p:nvSpPr>
          <p:cNvPr id="54" name="Rechteck 53">
            <a:extLst>
              <a:ext uri="{FF2B5EF4-FFF2-40B4-BE49-F238E27FC236}">
                <a16:creationId xmlns:a16="http://schemas.microsoft.com/office/drawing/2014/main" id="{C8A29C9E-1563-8C2B-E49B-4C310F899D29}"/>
              </a:ext>
            </a:extLst>
          </p:cNvPr>
          <p:cNvSpPr/>
          <p:nvPr/>
        </p:nvSpPr>
        <p:spPr>
          <a:xfrm>
            <a:off x="11275982" y="1086350"/>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55" name="Rechteck 54">
            <a:extLst>
              <a:ext uri="{FF2B5EF4-FFF2-40B4-BE49-F238E27FC236}">
                <a16:creationId xmlns:a16="http://schemas.microsoft.com/office/drawing/2014/main" id="{ED266E00-699F-B907-BD31-E3CD5DADF0EA}"/>
              </a:ext>
            </a:extLst>
          </p:cNvPr>
          <p:cNvSpPr/>
          <p:nvPr/>
        </p:nvSpPr>
        <p:spPr>
          <a:xfrm>
            <a:off x="11289276" y="1300152"/>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56" name="Rechteck 55">
            <a:extLst>
              <a:ext uri="{FF2B5EF4-FFF2-40B4-BE49-F238E27FC236}">
                <a16:creationId xmlns:a16="http://schemas.microsoft.com/office/drawing/2014/main" id="{4ABC6FE1-6F9B-71CA-CE4A-EED6D4C36EF3}"/>
              </a:ext>
            </a:extLst>
          </p:cNvPr>
          <p:cNvSpPr/>
          <p:nvPr/>
        </p:nvSpPr>
        <p:spPr>
          <a:xfrm>
            <a:off x="11291840" y="1504268"/>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57" name="Rechteck 56">
            <a:extLst>
              <a:ext uri="{FF2B5EF4-FFF2-40B4-BE49-F238E27FC236}">
                <a16:creationId xmlns:a16="http://schemas.microsoft.com/office/drawing/2014/main" id="{77B91335-EF1C-DA31-08B6-00145F1DEFBA}"/>
              </a:ext>
            </a:extLst>
          </p:cNvPr>
          <p:cNvSpPr/>
          <p:nvPr/>
        </p:nvSpPr>
        <p:spPr>
          <a:xfrm>
            <a:off x="11330045" y="1666148"/>
            <a:ext cx="291284" cy="461665"/>
          </a:xfrm>
          <a:prstGeom prst="rect">
            <a:avLst/>
          </a:prstGeom>
          <a:noFill/>
        </p:spPr>
        <p:txBody>
          <a:bodyPr wrap="square" lIns="91440" tIns="45720" rIns="91440" bIns="45720">
            <a:spAutoFit/>
          </a:bodyPr>
          <a:lstStyle/>
          <a:p>
            <a:pPr algn="ctr"/>
            <a:r>
              <a:rPr lang="de-DE" sz="2400" b="1" cap="none" spc="0" dirty="0">
                <a:ln w="0"/>
                <a:solidFill>
                  <a:schemeClr val="accent5">
                    <a:lumMod val="75000"/>
                  </a:schemeClr>
                </a:solidFill>
                <a:effectLst>
                  <a:outerShdw blurRad="38100" dist="25400" dir="5400000" algn="ctr" rotWithShape="0">
                    <a:srgbClr val="6E747A">
                      <a:alpha val="43000"/>
                    </a:srgbClr>
                  </a:outerShdw>
                </a:effectLst>
              </a:rPr>
              <a:t>✓</a:t>
            </a:r>
          </a:p>
        </p:txBody>
      </p:sp>
      <p:sp>
        <p:nvSpPr>
          <p:cNvPr id="58" name="Rechteck 57">
            <a:extLst>
              <a:ext uri="{FF2B5EF4-FFF2-40B4-BE49-F238E27FC236}">
                <a16:creationId xmlns:a16="http://schemas.microsoft.com/office/drawing/2014/main" id="{85381B59-3D90-7FA0-8A9E-A033FC1ED8FE}"/>
              </a:ext>
            </a:extLst>
          </p:cNvPr>
          <p:cNvSpPr/>
          <p:nvPr/>
        </p:nvSpPr>
        <p:spPr>
          <a:xfrm>
            <a:off x="11264970" y="2867441"/>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59" name="Rechteck 58">
            <a:extLst>
              <a:ext uri="{FF2B5EF4-FFF2-40B4-BE49-F238E27FC236}">
                <a16:creationId xmlns:a16="http://schemas.microsoft.com/office/drawing/2014/main" id="{CA6783FA-8957-5E69-F129-5D2DEAEF39A3}"/>
              </a:ext>
            </a:extLst>
          </p:cNvPr>
          <p:cNvSpPr/>
          <p:nvPr/>
        </p:nvSpPr>
        <p:spPr>
          <a:xfrm>
            <a:off x="11258251" y="2655252"/>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60" name="Rechteck 59">
            <a:extLst>
              <a:ext uri="{FF2B5EF4-FFF2-40B4-BE49-F238E27FC236}">
                <a16:creationId xmlns:a16="http://schemas.microsoft.com/office/drawing/2014/main" id="{D38A96EF-C2AA-15C4-263F-D09D4F423490}"/>
              </a:ext>
            </a:extLst>
          </p:cNvPr>
          <p:cNvSpPr/>
          <p:nvPr/>
        </p:nvSpPr>
        <p:spPr>
          <a:xfrm>
            <a:off x="11314970" y="2422508"/>
            <a:ext cx="230916" cy="461665"/>
          </a:xfrm>
          <a:prstGeom prst="rect">
            <a:avLst/>
          </a:prstGeom>
          <a:noFill/>
        </p:spPr>
        <p:txBody>
          <a:bodyPr wrap="square" lIns="91440" tIns="45720" rIns="91440" bIns="45720">
            <a:spAutoFit/>
          </a:bodyPr>
          <a:lstStyle/>
          <a:p>
            <a:pPr algn="ctr"/>
            <a:r>
              <a:rPr lang="de-DE" sz="2400" b="1" cap="none" spc="0" dirty="0">
                <a:ln w="0"/>
                <a:solidFill>
                  <a:schemeClr val="accent5">
                    <a:lumMod val="75000"/>
                  </a:schemeClr>
                </a:solidFill>
                <a:effectLst>
                  <a:outerShdw blurRad="38100" dist="25400" dir="5400000" algn="ctr" rotWithShape="0">
                    <a:srgbClr val="6E747A">
                      <a:alpha val="43000"/>
                    </a:srgbClr>
                  </a:outerShdw>
                </a:effectLst>
              </a:rPr>
              <a:t>✓</a:t>
            </a:r>
          </a:p>
        </p:txBody>
      </p:sp>
      <p:sp>
        <p:nvSpPr>
          <p:cNvPr id="61" name="Rechteck 60">
            <a:extLst>
              <a:ext uri="{FF2B5EF4-FFF2-40B4-BE49-F238E27FC236}">
                <a16:creationId xmlns:a16="http://schemas.microsoft.com/office/drawing/2014/main" id="{79106D45-99C2-0902-106B-B56A94FCC4B8}"/>
              </a:ext>
            </a:extLst>
          </p:cNvPr>
          <p:cNvSpPr/>
          <p:nvPr/>
        </p:nvSpPr>
        <p:spPr>
          <a:xfrm>
            <a:off x="11303509" y="4263337"/>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62" name="Rechteck 61">
            <a:extLst>
              <a:ext uri="{FF2B5EF4-FFF2-40B4-BE49-F238E27FC236}">
                <a16:creationId xmlns:a16="http://schemas.microsoft.com/office/drawing/2014/main" id="{8EBC76FD-7627-3E08-0074-8C4B906513AF}"/>
              </a:ext>
            </a:extLst>
          </p:cNvPr>
          <p:cNvSpPr/>
          <p:nvPr/>
        </p:nvSpPr>
        <p:spPr>
          <a:xfrm>
            <a:off x="11262948" y="3690063"/>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63" name="Rechteck 62">
            <a:extLst>
              <a:ext uri="{FF2B5EF4-FFF2-40B4-BE49-F238E27FC236}">
                <a16:creationId xmlns:a16="http://schemas.microsoft.com/office/drawing/2014/main" id="{05550629-A289-183C-927E-B263B972E234}"/>
              </a:ext>
            </a:extLst>
          </p:cNvPr>
          <p:cNvSpPr/>
          <p:nvPr/>
        </p:nvSpPr>
        <p:spPr>
          <a:xfrm>
            <a:off x="11281928" y="5588795"/>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64" name="Rechteck 63">
            <a:extLst>
              <a:ext uri="{FF2B5EF4-FFF2-40B4-BE49-F238E27FC236}">
                <a16:creationId xmlns:a16="http://schemas.microsoft.com/office/drawing/2014/main" id="{1632B514-B0B6-FD81-E391-03988F97C3B7}"/>
              </a:ext>
            </a:extLst>
          </p:cNvPr>
          <p:cNvSpPr/>
          <p:nvPr/>
        </p:nvSpPr>
        <p:spPr>
          <a:xfrm>
            <a:off x="11275209" y="5383643"/>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65" name="Rechteck 64">
            <a:extLst>
              <a:ext uri="{FF2B5EF4-FFF2-40B4-BE49-F238E27FC236}">
                <a16:creationId xmlns:a16="http://schemas.microsoft.com/office/drawing/2014/main" id="{99DE5B59-0773-9B82-0D81-FC271D57B2ED}"/>
              </a:ext>
            </a:extLst>
          </p:cNvPr>
          <p:cNvSpPr/>
          <p:nvPr/>
        </p:nvSpPr>
        <p:spPr>
          <a:xfrm>
            <a:off x="11268490" y="5171454"/>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66" name="Rechteck 65">
            <a:extLst>
              <a:ext uri="{FF2B5EF4-FFF2-40B4-BE49-F238E27FC236}">
                <a16:creationId xmlns:a16="http://schemas.microsoft.com/office/drawing/2014/main" id="{F6F35B88-C066-0C52-E0EF-4C798BCF33DB}"/>
              </a:ext>
            </a:extLst>
          </p:cNvPr>
          <p:cNvSpPr/>
          <p:nvPr/>
        </p:nvSpPr>
        <p:spPr>
          <a:xfrm>
            <a:off x="11325209" y="4938710"/>
            <a:ext cx="230916" cy="461665"/>
          </a:xfrm>
          <a:prstGeom prst="rect">
            <a:avLst/>
          </a:prstGeom>
          <a:noFill/>
        </p:spPr>
        <p:txBody>
          <a:bodyPr wrap="square" lIns="91440" tIns="45720" rIns="91440" bIns="45720">
            <a:spAutoFit/>
          </a:bodyPr>
          <a:lstStyle/>
          <a:p>
            <a:pPr algn="ctr"/>
            <a:r>
              <a:rPr lang="de-DE" sz="2400" b="1" cap="none" spc="0" dirty="0">
                <a:ln w="0"/>
                <a:solidFill>
                  <a:schemeClr val="accent5">
                    <a:lumMod val="75000"/>
                  </a:schemeClr>
                </a:solidFill>
                <a:effectLst>
                  <a:outerShdw blurRad="38100" dist="25400" dir="5400000" algn="ctr" rotWithShape="0">
                    <a:srgbClr val="6E747A">
                      <a:alpha val="43000"/>
                    </a:srgbClr>
                  </a:outerShdw>
                </a:effectLst>
              </a:rPr>
              <a:t>✓</a:t>
            </a:r>
          </a:p>
        </p:txBody>
      </p:sp>
      <p:sp>
        <p:nvSpPr>
          <p:cNvPr id="67" name="Textfeld 66">
            <a:extLst>
              <a:ext uri="{FF2B5EF4-FFF2-40B4-BE49-F238E27FC236}">
                <a16:creationId xmlns:a16="http://schemas.microsoft.com/office/drawing/2014/main" id="{CDC9E30C-D6A0-812C-3E68-B6A1DD0AB2A0}"/>
              </a:ext>
            </a:extLst>
          </p:cNvPr>
          <p:cNvSpPr txBox="1"/>
          <p:nvPr/>
        </p:nvSpPr>
        <p:spPr>
          <a:xfrm>
            <a:off x="979714" y="270588"/>
            <a:ext cx="65" cy="295722"/>
          </a:xfrm>
          <a:prstGeom prst="rect">
            <a:avLst/>
          </a:prstGeom>
          <a:noFill/>
        </p:spPr>
        <p:txBody>
          <a:bodyPr wrap="none" lIns="0" tIns="0" rIns="0" bIns="0" rtlCol="0">
            <a:spAutoFit/>
          </a:bodyPr>
          <a:lstStyle/>
          <a:p>
            <a:pPr algn="l">
              <a:lnSpc>
                <a:spcPct val="113000"/>
              </a:lnSpc>
            </a:pPr>
            <a:endParaRPr lang="de-DE" dirty="0" err="1"/>
          </a:p>
        </p:txBody>
      </p:sp>
      <p:sp>
        <p:nvSpPr>
          <p:cNvPr id="69" name="Interaktive Schaltfläche: Vorherige(r) oder Zurück 68">
            <a:hlinkClick r:id="" action="ppaction://hlinkshowjump?jump=lastslideviewed" highlightClick="1"/>
            <a:extLst>
              <a:ext uri="{FF2B5EF4-FFF2-40B4-BE49-F238E27FC236}">
                <a16:creationId xmlns:a16="http://schemas.microsoft.com/office/drawing/2014/main" id="{ACC6FB6D-C287-30C6-2730-0FA7D1EFE825}"/>
              </a:ext>
            </a:extLst>
          </p:cNvPr>
          <p:cNvSpPr>
            <a:spLocks noChangeAspect="1"/>
          </p:cNvSpPr>
          <p:nvPr/>
        </p:nvSpPr>
        <p:spPr bwMode="auto">
          <a:xfrm>
            <a:off x="983432" y="6055007"/>
            <a:ext cx="468737" cy="538447"/>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
        <p:nvSpPr>
          <p:cNvPr id="6" name="Interaktive Schaltfläche: Nächste(r) oder Weiter 5">
            <a:hlinkClick r:id="" action="ppaction://hlinkshowjump?jump=nextslide" highlightClick="1"/>
            <a:extLst>
              <a:ext uri="{FF2B5EF4-FFF2-40B4-BE49-F238E27FC236}">
                <a16:creationId xmlns:a16="http://schemas.microsoft.com/office/drawing/2014/main" id="{89171D37-4080-2C6E-096E-F5CECF7AE299}"/>
              </a:ext>
            </a:extLst>
          </p:cNvPr>
          <p:cNvSpPr>
            <a:spLocks noChangeAspect="1"/>
          </p:cNvSpPr>
          <p:nvPr/>
        </p:nvSpPr>
        <p:spPr bwMode="auto">
          <a:xfrm>
            <a:off x="10827386" y="6165304"/>
            <a:ext cx="468412" cy="538639"/>
          </a:xfrm>
          <a:prstGeom prst="actionButtonForwardNex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Tree>
    <p:extLst>
      <p:ext uri="{BB962C8B-B14F-4D97-AF65-F5344CB8AC3E}">
        <p14:creationId xmlns:p14="http://schemas.microsoft.com/office/powerpoint/2010/main" val="11572580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4"/>
                                        </p:tgtEl>
                                        <p:attrNameLst>
                                          <p:attrName>style.visibility</p:attrName>
                                        </p:attrNameLst>
                                      </p:cBhvr>
                                      <p:to>
                                        <p:strVal val="visible"/>
                                      </p:to>
                                    </p:set>
                                  </p:childTnLst>
                                </p:cTn>
                              </p:par>
                              <p:par>
                                <p:cTn id="18" presetID="10" presetClass="exit" presetSubtype="0" fill="hold" grpId="1" nodeType="withEffect">
                                  <p:stCondLst>
                                    <p:cond delay="1000"/>
                                  </p:stCondLst>
                                  <p:childTnLst>
                                    <p:animEffect transition="out" filter="fade">
                                      <p:cBhvr>
                                        <p:cTn id="19" dur="500"/>
                                        <p:tgtEl>
                                          <p:spTgt spid="54"/>
                                        </p:tgtEl>
                                      </p:cBhvr>
                                    </p:animEffect>
                                    <p:set>
                                      <p:cBhvr>
                                        <p:cTn id="20"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18"/>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5"/>
                                        </p:tgtEl>
                                        <p:attrNameLst>
                                          <p:attrName>style.visibility</p:attrName>
                                        </p:attrNameLst>
                                      </p:cBhvr>
                                      <p:to>
                                        <p:strVal val="visible"/>
                                      </p:to>
                                    </p:set>
                                  </p:childTnLst>
                                </p:cTn>
                              </p:par>
                              <p:par>
                                <p:cTn id="26" presetID="10" presetClass="exit" presetSubtype="0" fill="hold" grpId="1" nodeType="withEffect">
                                  <p:stCondLst>
                                    <p:cond delay="1000"/>
                                  </p:stCondLst>
                                  <p:childTnLst>
                                    <p:animEffect transition="out" filter="fade">
                                      <p:cBhvr>
                                        <p:cTn id="27" dur="500"/>
                                        <p:tgtEl>
                                          <p:spTgt spid="55"/>
                                        </p:tgtEl>
                                      </p:cBhvr>
                                    </p:animEffect>
                                    <p:set>
                                      <p:cBhvr>
                                        <p:cTn id="28"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6"/>
                                        </p:tgtEl>
                                        <p:attrNameLst>
                                          <p:attrName>style.visibility</p:attrName>
                                        </p:attrNameLst>
                                      </p:cBhvr>
                                      <p:to>
                                        <p:strVal val="visible"/>
                                      </p:to>
                                    </p:set>
                                  </p:childTnLst>
                                </p:cTn>
                              </p:par>
                              <p:par>
                                <p:cTn id="34" presetID="10" presetClass="exit" presetSubtype="0" fill="hold" grpId="1" nodeType="withEffect">
                                  <p:stCondLst>
                                    <p:cond delay="1000"/>
                                  </p:stCondLst>
                                  <p:childTnLst>
                                    <p:animEffect transition="out" filter="fade">
                                      <p:cBhvr>
                                        <p:cTn id="35" dur="500"/>
                                        <p:tgtEl>
                                          <p:spTgt spid="56"/>
                                        </p:tgtEl>
                                      </p:cBhvr>
                                    </p:animEffect>
                                    <p:set>
                                      <p:cBhvr>
                                        <p:cTn id="36"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7"/>
                                        </p:tgtEl>
                                        <p:attrNameLst>
                                          <p:attrName>style.visibility</p:attrName>
                                        </p:attrNameLst>
                                      </p:cBhvr>
                                      <p:to>
                                        <p:strVal val="visible"/>
                                      </p:to>
                                    </p:set>
                                  </p:childTnLst>
                                </p:cTn>
                              </p:par>
                              <p:par>
                                <p:cTn id="42" presetID="10" presetClass="exit" presetSubtype="0" fill="hold" grpId="1" nodeType="withEffect">
                                  <p:stCondLst>
                                    <p:cond delay="1000"/>
                                  </p:stCondLst>
                                  <p:childTnLst>
                                    <p:animEffect transition="out" filter="fade">
                                      <p:cBhvr>
                                        <p:cTn id="43" dur="500"/>
                                        <p:tgtEl>
                                          <p:spTgt spid="57"/>
                                        </p:tgtEl>
                                      </p:cBhvr>
                                    </p:animEffect>
                                    <p:set>
                                      <p:cBhvr>
                                        <p:cTn id="44" dur="1" fill="hold">
                                          <p:stCondLst>
                                            <p:cond delay="499"/>
                                          </p:stCondLst>
                                        </p:cTn>
                                        <p:tgtEl>
                                          <p:spTgt spid="57"/>
                                        </p:tgtEl>
                                        <p:attrNameLst>
                                          <p:attrName>style.visibility</p:attrName>
                                        </p:attrNameLst>
                                      </p:cBhvr>
                                      <p:to>
                                        <p:strVal val="hidden"/>
                                      </p:to>
                                    </p:set>
                                  </p:childTnLst>
                                </p:cTn>
                              </p:par>
                              <p:par>
                                <p:cTn id="45" presetID="17" presetClass="entr" presetSubtype="10" fill="hold" grpId="0" nodeType="withEffect">
                                  <p:stCondLst>
                                    <p:cond delay="100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5"/>
                  </p:tgtEl>
                </p:cond>
              </p:nextCondLst>
            </p:seq>
            <p:seq concurrent="1" nextAc="seek">
              <p:cTn id="49" restart="whenNotActive" fill="hold" evtFilter="cancelBubble" nodeType="interactiveSeq">
                <p:stCondLst>
                  <p:cond evt="onClick" delay="0">
                    <p:tgtEl>
                      <p:spTgt spid="28"/>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60" restart="whenNotActive" fill="hold" evtFilter="cancelBubble" nodeType="interactiveSeq">
                <p:stCondLst>
                  <p:cond evt="onClick" delay="0">
                    <p:tgtEl>
                      <p:spTgt spid="30"/>
                    </p:tgtEl>
                  </p:cond>
                </p:stCondLst>
                <p:endSync evt="end" delay="0">
                  <p:rtn val="all"/>
                </p:endSync>
                <p:childTnLst>
                  <p:par>
                    <p:cTn id="61" fill="hold">
                      <p:stCondLst>
                        <p:cond delay="0"/>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par>
                                <p:cTn id="65" presetID="10" presetClass="exit" presetSubtype="0" fill="hold" grpId="1" nodeType="withEffect">
                                  <p:stCondLst>
                                    <p:cond delay="1000"/>
                                  </p:stCondLst>
                                  <p:childTnLst>
                                    <p:animEffect transition="out" filter="fade">
                                      <p:cBhvr>
                                        <p:cTn id="66" dur="500"/>
                                        <p:tgtEl>
                                          <p:spTgt spid="60"/>
                                        </p:tgtEl>
                                      </p:cBhvr>
                                    </p:animEffect>
                                    <p:set>
                                      <p:cBhvr>
                                        <p:cTn id="67" dur="1" fill="hold">
                                          <p:stCondLst>
                                            <p:cond delay="499"/>
                                          </p:stCondLst>
                                        </p:cTn>
                                        <p:tgtEl>
                                          <p:spTgt spid="60"/>
                                        </p:tgtEl>
                                        <p:attrNameLst>
                                          <p:attrName>style.visibility</p:attrName>
                                        </p:attrNameLst>
                                      </p:cBhvr>
                                      <p:to>
                                        <p:strVal val="hidden"/>
                                      </p:to>
                                    </p:set>
                                  </p:childTnLst>
                                </p:cTn>
                              </p:par>
                              <p:par>
                                <p:cTn id="68" presetID="42"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0"/>
                  </p:tgtEl>
                </p:cond>
              </p:nextCondLst>
            </p:seq>
            <p:seq concurrent="1" nextAc="seek">
              <p:cTn id="73" restart="whenNotActive" fill="hold" evtFilter="cancelBubble" nodeType="interactiveSeq">
                <p:stCondLst>
                  <p:cond evt="onClick" delay="0">
                    <p:tgtEl>
                      <p:spTgt spid="32"/>
                    </p:tgtEl>
                  </p:cond>
                </p:stCondLst>
                <p:endSync evt="end" delay="0">
                  <p:rtn val="all"/>
                </p:endSync>
                <p:childTnLst>
                  <p:par>
                    <p:cTn id="74" fill="hold">
                      <p:stCondLst>
                        <p:cond delay="0"/>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59"/>
                                        </p:tgtEl>
                                        <p:attrNameLst>
                                          <p:attrName>style.visibility</p:attrName>
                                        </p:attrNameLst>
                                      </p:cBhvr>
                                      <p:to>
                                        <p:strVal val="visible"/>
                                      </p:to>
                                    </p:set>
                                  </p:childTnLst>
                                </p:cTn>
                              </p:par>
                              <p:par>
                                <p:cTn id="78" presetID="10" presetClass="exit" presetSubtype="0" fill="hold" grpId="1" nodeType="withEffect">
                                  <p:stCondLst>
                                    <p:cond delay="1000"/>
                                  </p:stCondLst>
                                  <p:childTnLst>
                                    <p:animEffect transition="out" filter="fade">
                                      <p:cBhvr>
                                        <p:cTn id="79" dur="500"/>
                                        <p:tgtEl>
                                          <p:spTgt spid="59"/>
                                        </p:tgtEl>
                                      </p:cBhvr>
                                    </p:animEffect>
                                    <p:set>
                                      <p:cBhvr>
                                        <p:cTn id="80"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81" restart="whenNotActive" fill="hold" evtFilter="cancelBubble" nodeType="interactiveSeq">
                <p:stCondLst>
                  <p:cond evt="onClick" delay="0">
                    <p:tgtEl>
                      <p:spTgt spid="31"/>
                    </p:tgtEl>
                  </p:cond>
                </p:stCondLst>
                <p:endSync evt="end" delay="0">
                  <p:rtn val="all"/>
                </p:endSync>
                <p:childTnLst>
                  <p:par>
                    <p:cTn id="82" fill="hold">
                      <p:stCondLst>
                        <p:cond delay="0"/>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58"/>
                                        </p:tgtEl>
                                        <p:attrNameLst>
                                          <p:attrName>style.visibility</p:attrName>
                                        </p:attrNameLst>
                                      </p:cBhvr>
                                      <p:to>
                                        <p:strVal val="visible"/>
                                      </p:to>
                                    </p:set>
                                  </p:childTnLst>
                                </p:cTn>
                              </p:par>
                              <p:par>
                                <p:cTn id="86" presetID="10" presetClass="exit" presetSubtype="0" fill="hold" grpId="1" nodeType="withEffect">
                                  <p:stCondLst>
                                    <p:cond delay="1000"/>
                                  </p:stCondLst>
                                  <p:childTnLst>
                                    <p:animEffect transition="out" filter="fade">
                                      <p:cBhvr>
                                        <p:cTn id="87" dur="500"/>
                                        <p:tgtEl>
                                          <p:spTgt spid="58"/>
                                        </p:tgtEl>
                                      </p:cBhvr>
                                    </p:animEffect>
                                    <p:set>
                                      <p:cBhvr>
                                        <p:cTn id="88"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9" restart="whenNotActive" fill="hold" evtFilter="cancelBubble" nodeType="interactiveSeq">
                <p:stCondLst>
                  <p:cond evt="onClick" delay="0">
                    <p:tgtEl>
                      <p:spTgt spid="29"/>
                    </p:tgtEl>
                  </p:cond>
                </p:stCondLst>
                <p:endSync evt="end" delay="0">
                  <p:rtn val="all"/>
                </p:endSync>
                <p:childTnLst>
                  <p:par>
                    <p:cTn id="90" fill="hold">
                      <p:stCondLst>
                        <p:cond delay="0"/>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9"/>
                                        </p:tgtEl>
                                        <p:attrNameLst>
                                          <p:attrName>style.visibility</p:attrName>
                                        </p:attrNameLst>
                                      </p:cBhvr>
                                      <p:to>
                                        <p:strVal val="visible"/>
                                      </p:to>
                                    </p:set>
                                  </p:childTnLst>
                                </p:cTn>
                              </p:par>
                              <p:par>
                                <p:cTn id="94" presetID="10" presetClass="exit" presetSubtype="0" fill="hold" grpId="1" nodeType="withEffect">
                                  <p:stCondLst>
                                    <p:cond delay="1000"/>
                                  </p:stCondLst>
                                  <p:childTnLst>
                                    <p:animEffect transition="out" filter="fade">
                                      <p:cBhvr>
                                        <p:cTn id="95" dur="500"/>
                                        <p:tgtEl>
                                          <p:spTgt spid="9"/>
                                        </p:tgtEl>
                                      </p:cBhvr>
                                    </p:animEffect>
                                    <p:set>
                                      <p:cBhvr>
                                        <p:cTn id="9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97" restart="whenNotActive" fill="hold" evtFilter="cancelBubble" nodeType="interactiveSeq">
                <p:stCondLst>
                  <p:cond evt="onClick" delay="0">
                    <p:tgtEl>
                      <p:spTgt spid="37"/>
                    </p:tgtEl>
                  </p:cond>
                </p:stCondLst>
                <p:endSync evt="end" delay="0">
                  <p:rtn val="all"/>
                </p:endSync>
                <p:childTnLst>
                  <p:par>
                    <p:cTn id="98" fill="hold">
                      <p:stCondLst>
                        <p:cond delay="0"/>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40"/>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37"/>
                  </p:tgtEl>
                </p:cond>
              </p:nextCondLst>
            </p:seq>
            <p:seq concurrent="1" nextAc="seek">
              <p:cTn id="108" restart="whenNotActive" fill="hold" evtFilter="cancelBubble" nodeType="interactiveSeq">
                <p:stCondLst>
                  <p:cond evt="onClick" delay="0">
                    <p:tgtEl>
                      <p:spTgt spid="39"/>
                    </p:tgtEl>
                  </p:cond>
                </p:stCondLst>
                <p:endSync evt="end" delay="0">
                  <p:rtn val="all"/>
                </p:endSync>
                <p:childTnLst>
                  <p:par>
                    <p:cTn id="109" fill="hold">
                      <p:stCondLst>
                        <p:cond delay="0"/>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62"/>
                                        </p:tgtEl>
                                        <p:attrNameLst>
                                          <p:attrName>style.visibility</p:attrName>
                                        </p:attrNameLst>
                                      </p:cBhvr>
                                      <p:to>
                                        <p:strVal val="visible"/>
                                      </p:to>
                                    </p:set>
                                  </p:childTnLst>
                                </p:cTn>
                              </p:par>
                              <p:par>
                                <p:cTn id="113" presetID="10" presetClass="exit" presetSubtype="0" fill="hold" grpId="1" nodeType="withEffect">
                                  <p:stCondLst>
                                    <p:cond delay="1000"/>
                                  </p:stCondLst>
                                  <p:childTnLst>
                                    <p:animEffect transition="out" filter="fade">
                                      <p:cBhvr>
                                        <p:cTn id="114" dur="500"/>
                                        <p:tgtEl>
                                          <p:spTgt spid="62"/>
                                        </p:tgtEl>
                                      </p:cBhvr>
                                    </p:animEffect>
                                    <p:set>
                                      <p:cBhvr>
                                        <p:cTn id="11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16" restart="whenNotActive" fill="hold" evtFilter="cancelBubble" nodeType="interactiveSeq">
                <p:stCondLst>
                  <p:cond evt="onClick" delay="0">
                    <p:tgtEl>
                      <p:spTgt spid="41"/>
                    </p:tgtEl>
                  </p:cond>
                </p:stCondLst>
                <p:endSync evt="end" delay="0">
                  <p:rtn val="all"/>
                </p:endSync>
                <p:childTnLst>
                  <p:par>
                    <p:cTn id="117" fill="hold">
                      <p:stCondLst>
                        <p:cond delay="0"/>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8"/>
                                        </p:tgtEl>
                                        <p:attrNameLst>
                                          <p:attrName>style.visibility</p:attrName>
                                        </p:attrNameLst>
                                      </p:cBhvr>
                                      <p:to>
                                        <p:strVal val="visible"/>
                                      </p:to>
                                    </p:set>
                                  </p:childTnLst>
                                </p:cTn>
                              </p:par>
                              <p:par>
                                <p:cTn id="121" presetID="10" presetClass="exit" presetSubtype="0" fill="hold" grpId="1" nodeType="withEffect">
                                  <p:stCondLst>
                                    <p:cond delay="1000"/>
                                  </p:stCondLst>
                                  <p:childTnLst>
                                    <p:animEffect transition="out" filter="fade">
                                      <p:cBhvr>
                                        <p:cTn id="122" dur="500"/>
                                        <p:tgtEl>
                                          <p:spTgt spid="8"/>
                                        </p:tgtEl>
                                      </p:cBhvr>
                                    </p:animEffect>
                                    <p:set>
                                      <p:cBhvr>
                                        <p:cTn id="12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24" restart="whenNotActive" fill="hold" evtFilter="cancelBubble" nodeType="interactiveSeq">
                <p:stCondLst>
                  <p:cond evt="onClick" delay="0">
                    <p:tgtEl>
                      <p:spTgt spid="40"/>
                    </p:tgtEl>
                  </p:cond>
                </p:stCondLst>
                <p:endSync evt="end" delay="0">
                  <p:rtn val="all"/>
                </p:endSync>
                <p:childTnLst>
                  <p:par>
                    <p:cTn id="125" fill="hold">
                      <p:stCondLst>
                        <p:cond delay="0"/>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7"/>
                                        </p:tgtEl>
                                        <p:attrNameLst>
                                          <p:attrName>style.visibility</p:attrName>
                                        </p:attrNameLst>
                                      </p:cBhvr>
                                      <p:to>
                                        <p:strVal val="visible"/>
                                      </p:to>
                                    </p:set>
                                  </p:childTnLst>
                                </p:cTn>
                              </p:par>
                              <p:par>
                                <p:cTn id="129" presetID="10" presetClass="exit" presetSubtype="0" fill="hold" grpId="1" nodeType="withEffect">
                                  <p:stCondLst>
                                    <p:cond delay="1000"/>
                                  </p:stCondLst>
                                  <p:childTnLst>
                                    <p:animEffect transition="out" filter="fade">
                                      <p:cBhvr>
                                        <p:cTn id="130" dur="500"/>
                                        <p:tgtEl>
                                          <p:spTgt spid="7"/>
                                        </p:tgtEl>
                                      </p:cBhvr>
                                    </p:animEffect>
                                    <p:set>
                                      <p:cBhvr>
                                        <p:cTn id="131" dur="1" fill="hold">
                                          <p:stCondLst>
                                            <p:cond delay="499"/>
                                          </p:stCondLst>
                                        </p:cTn>
                                        <p:tgtEl>
                                          <p:spTgt spid="7"/>
                                        </p:tgtEl>
                                        <p:attrNameLst>
                                          <p:attrName>style.visibility</p:attrName>
                                        </p:attrNameLst>
                                      </p:cBhvr>
                                      <p:to>
                                        <p:strVal val="hidden"/>
                                      </p:to>
                                    </p:set>
                                  </p:childTnLst>
                                </p:cTn>
                              </p:par>
                              <p:par>
                                <p:cTn id="132" presetID="42" presetClass="entr" presetSubtype="0" fill="hold" grpId="0" nodeType="withEffect">
                                  <p:stCondLst>
                                    <p:cond delay="0"/>
                                  </p:stCondLst>
                                  <p:childTnLst>
                                    <p:set>
                                      <p:cBhvr>
                                        <p:cTn id="133" dur="1" fill="hold">
                                          <p:stCondLst>
                                            <p:cond delay="0"/>
                                          </p:stCondLst>
                                        </p:cTn>
                                        <p:tgtEl>
                                          <p:spTgt spid="35"/>
                                        </p:tgtEl>
                                        <p:attrNameLst>
                                          <p:attrName>style.visibility</p:attrName>
                                        </p:attrNameLst>
                                      </p:cBhvr>
                                      <p:to>
                                        <p:strVal val="visible"/>
                                      </p:to>
                                    </p:set>
                                    <p:animEffect transition="in" filter="fade">
                                      <p:cBhvr>
                                        <p:cTn id="134" dur="1000"/>
                                        <p:tgtEl>
                                          <p:spTgt spid="35"/>
                                        </p:tgtEl>
                                      </p:cBhvr>
                                    </p:animEffect>
                                    <p:anim calcmode="lin" valueType="num">
                                      <p:cBhvr>
                                        <p:cTn id="135" dur="1000" fill="hold"/>
                                        <p:tgtEl>
                                          <p:spTgt spid="35"/>
                                        </p:tgtEl>
                                        <p:attrNameLst>
                                          <p:attrName>ppt_x</p:attrName>
                                        </p:attrNameLst>
                                      </p:cBhvr>
                                      <p:tavLst>
                                        <p:tav tm="0">
                                          <p:val>
                                            <p:strVal val="#ppt_x"/>
                                          </p:val>
                                        </p:tav>
                                        <p:tav tm="100000">
                                          <p:val>
                                            <p:strVal val="#ppt_x"/>
                                          </p:val>
                                        </p:tav>
                                      </p:tavLst>
                                    </p:anim>
                                    <p:anim calcmode="lin" valueType="num">
                                      <p:cBhvr>
                                        <p:cTn id="13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0"/>
                  </p:tgtEl>
                </p:cond>
              </p:nextCondLst>
            </p:seq>
            <p:seq concurrent="1" nextAc="seek">
              <p:cTn id="137" restart="whenNotActive" fill="hold" evtFilter="cancelBubble" nodeType="interactiveSeq">
                <p:stCondLst>
                  <p:cond evt="onClick" delay="0">
                    <p:tgtEl>
                      <p:spTgt spid="38"/>
                    </p:tgtEl>
                  </p:cond>
                </p:stCondLst>
                <p:endSync evt="end" delay="0">
                  <p:rtn val="all"/>
                </p:endSync>
                <p:childTnLst>
                  <p:par>
                    <p:cTn id="138" fill="hold">
                      <p:stCondLst>
                        <p:cond delay="0"/>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61"/>
                                        </p:tgtEl>
                                        <p:attrNameLst>
                                          <p:attrName>style.visibility</p:attrName>
                                        </p:attrNameLst>
                                      </p:cBhvr>
                                      <p:to>
                                        <p:strVal val="visible"/>
                                      </p:to>
                                    </p:set>
                                  </p:childTnLst>
                                </p:cTn>
                              </p:par>
                              <p:par>
                                <p:cTn id="142" presetID="10" presetClass="exit" presetSubtype="0" fill="hold" grpId="1" nodeType="withEffect">
                                  <p:stCondLst>
                                    <p:cond delay="1000"/>
                                  </p:stCondLst>
                                  <p:childTnLst>
                                    <p:animEffect transition="out" filter="fade">
                                      <p:cBhvr>
                                        <p:cTn id="143" dur="500"/>
                                        <p:tgtEl>
                                          <p:spTgt spid="61"/>
                                        </p:tgtEl>
                                      </p:cBhvr>
                                    </p:animEffect>
                                    <p:set>
                                      <p:cBhvr>
                                        <p:cTn id="144"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45" restart="whenNotActive" fill="hold" evtFilter="cancelBubble" nodeType="interactiveSeq">
                <p:stCondLst>
                  <p:cond evt="onClick" delay="0">
                    <p:tgtEl>
                      <p:spTgt spid="47"/>
                    </p:tgtEl>
                  </p:cond>
                </p:stCondLst>
                <p:endSync evt="end" delay="0">
                  <p:rtn val="all"/>
                </p:endSync>
                <p:childTnLst>
                  <p:par>
                    <p:cTn id="146" fill="hold">
                      <p:stCondLst>
                        <p:cond delay="0"/>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49"/>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51"/>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50"/>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47"/>
                  </p:tgtEl>
                </p:cond>
              </p:nextCondLst>
            </p:seq>
            <p:seq concurrent="1" nextAc="seek">
              <p:cTn id="156" restart="whenNotActive" fill="hold" evtFilter="cancelBubble" nodeType="interactiveSeq">
                <p:stCondLst>
                  <p:cond evt="onClick" delay="0">
                    <p:tgtEl>
                      <p:spTgt spid="49"/>
                    </p:tgtEl>
                  </p:cond>
                </p:stCondLst>
                <p:endSync evt="end" delay="0">
                  <p:rtn val="all"/>
                </p:endSync>
                <p:childTnLst>
                  <p:par>
                    <p:cTn id="157" fill="hold">
                      <p:stCondLst>
                        <p:cond delay="0"/>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66"/>
                                        </p:tgtEl>
                                        <p:attrNameLst>
                                          <p:attrName>style.visibility</p:attrName>
                                        </p:attrNameLst>
                                      </p:cBhvr>
                                      <p:to>
                                        <p:strVal val="visible"/>
                                      </p:to>
                                    </p:set>
                                  </p:childTnLst>
                                </p:cTn>
                              </p:par>
                              <p:par>
                                <p:cTn id="161" presetID="10" presetClass="exit" presetSubtype="0" fill="hold" grpId="1" nodeType="withEffect">
                                  <p:stCondLst>
                                    <p:cond delay="1000"/>
                                  </p:stCondLst>
                                  <p:childTnLst>
                                    <p:animEffect transition="out" filter="fade">
                                      <p:cBhvr>
                                        <p:cTn id="162" dur="500"/>
                                        <p:tgtEl>
                                          <p:spTgt spid="66"/>
                                        </p:tgtEl>
                                      </p:cBhvr>
                                    </p:animEffect>
                                    <p:set>
                                      <p:cBhvr>
                                        <p:cTn id="163" dur="1" fill="hold">
                                          <p:stCondLst>
                                            <p:cond delay="499"/>
                                          </p:stCondLst>
                                        </p:cTn>
                                        <p:tgtEl>
                                          <p:spTgt spid="66"/>
                                        </p:tgtEl>
                                        <p:attrNameLst>
                                          <p:attrName>style.visibility</p:attrName>
                                        </p:attrNameLst>
                                      </p:cBhvr>
                                      <p:to>
                                        <p:strVal val="hidden"/>
                                      </p:to>
                                    </p:set>
                                  </p:childTnLst>
                                </p:cTn>
                              </p:par>
                              <p:par>
                                <p:cTn id="164" presetID="42" presetClass="entr" presetSubtype="0" fill="hold" grpId="0" nodeType="withEffect">
                                  <p:stCondLst>
                                    <p:cond delay="0"/>
                                  </p:stCondLst>
                                  <p:childTnLst>
                                    <p:set>
                                      <p:cBhvr>
                                        <p:cTn id="165" dur="1" fill="hold">
                                          <p:stCondLst>
                                            <p:cond delay="0"/>
                                          </p:stCondLst>
                                        </p:cTn>
                                        <p:tgtEl>
                                          <p:spTgt spid="45"/>
                                        </p:tgtEl>
                                        <p:attrNameLst>
                                          <p:attrName>style.visibility</p:attrName>
                                        </p:attrNameLst>
                                      </p:cBhvr>
                                      <p:to>
                                        <p:strVal val="visible"/>
                                      </p:to>
                                    </p:set>
                                    <p:animEffect transition="in" filter="fade">
                                      <p:cBhvr>
                                        <p:cTn id="166" dur="1000"/>
                                        <p:tgtEl>
                                          <p:spTgt spid="45"/>
                                        </p:tgtEl>
                                      </p:cBhvr>
                                    </p:animEffect>
                                    <p:anim calcmode="lin" valueType="num">
                                      <p:cBhvr>
                                        <p:cTn id="167" dur="1000" fill="hold"/>
                                        <p:tgtEl>
                                          <p:spTgt spid="45"/>
                                        </p:tgtEl>
                                        <p:attrNameLst>
                                          <p:attrName>ppt_x</p:attrName>
                                        </p:attrNameLst>
                                      </p:cBhvr>
                                      <p:tavLst>
                                        <p:tav tm="0">
                                          <p:val>
                                            <p:strVal val="#ppt_x"/>
                                          </p:val>
                                        </p:tav>
                                        <p:tav tm="100000">
                                          <p:val>
                                            <p:strVal val="#ppt_x"/>
                                          </p:val>
                                        </p:tav>
                                      </p:tavLst>
                                    </p:anim>
                                    <p:anim calcmode="lin" valueType="num">
                                      <p:cBhvr>
                                        <p:cTn id="168" dur="1000" fill="hold"/>
                                        <p:tgtEl>
                                          <p:spTgt spid="45"/>
                                        </p:tgtEl>
                                        <p:attrNameLst>
                                          <p:attrName>ppt_y</p:attrName>
                                        </p:attrNameLst>
                                      </p:cBhvr>
                                      <p:tavLst>
                                        <p:tav tm="0">
                                          <p:val>
                                            <p:strVal val="#ppt_y+.1"/>
                                          </p:val>
                                        </p:tav>
                                        <p:tav tm="100000">
                                          <p:val>
                                            <p:strVal val="#ppt_y"/>
                                          </p:val>
                                        </p:tav>
                                      </p:tavLst>
                                    </p:anim>
                                  </p:childTnLst>
                                </p:cTn>
                              </p:par>
                              <p:par>
                                <p:cTn id="169" presetID="1" presetClass="entr" presetSubtype="0" fill="hold" grpId="0" nodeType="withEffect">
                                  <p:stCondLst>
                                    <p:cond delay="0"/>
                                  </p:stCondLst>
                                  <p:childTnLst>
                                    <p:set>
                                      <p:cBhvr>
                                        <p:cTn id="170"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49"/>
                  </p:tgtEl>
                </p:cond>
              </p:nextCondLst>
            </p:seq>
            <p:seq concurrent="1" nextAc="seek">
              <p:cTn id="171" restart="whenNotActive" fill="hold" evtFilter="cancelBubble" nodeType="interactiveSeq">
                <p:stCondLst>
                  <p:cond evt="onClick" delay="0">
                    <p:tgtEl>
                      <p:spTgt spid="51"/>
                    </p:tgtEl>
                  </p:cond>
                </p:stCondLst>
                <p:endSync evt="end" delay="0">
                  <p:rtn val="all"/>
                </p:endSync>
                <p:childTnLst>
                  <p:par>
                    <p:cTn id="172" fill="hold">
                      <p:stCondLst>
                        <p:cond delay="0"/>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65"/>
                                        </p:tgtEl>
                                        <p:attrNameLst>
                                          <p:attrName>style.visibility</p:attrName>
                                        </p:attrNameLst>
                                      </p:cBhvr>
                                      <p:to>
                                        <p:strVal val="visible"/>
                                      </p:to>
                                    </p:set>
                                  </p:childTnLst>
                                </p:cTn>
                              </p:par>
                              <p:par>
                                <p:cTn id="176" presetID="10" presetClass="exit" presetSubtype="0" fill="hold" grpId="1" nodeType="withEffect">
                                  <p:stCondLst>
                                    <p:cond delay="1000"/>
                                  </p:stCondLst>
                                  <p:childTnLst>
                                    <p:animEffect transition="out" filter="fade">
                                      <p:cBhvr>
                                        <p:cTn id="177" dur="500"/>
                                        <p:tgtEl>
                                          <p:spTgt spid="65"/>
                                        </p:tgtEl>
                                      </p:cBhvr>
                                    </p:animEffect>
                                    <p:set>
                                      <p:cBhvr>
                                        <p:cTn id="178"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179" restart="whenNotActive" fill="hold" evtFilter="cancelBubble" nodeType="interactiveSeq">
                <p:stCondLst>
                  <p:cond evt="onClick" delay="0">
                    <p:tgtEl>
                      <p:spTgt spid="50"/>
                    </p:tgtEl>
                  </p:cond>
                </p:stCondLst>
                <p:endSync evt="end" delay="0">
                  <p:rtn val="all"/>
                </p:endSync>
                <p:childTnLst>
                  <p:par>
                    <p:cTn id="180" fill="hold">
                      <p:stCondLst>
                        <p:cond delay="0"/>
                      </p:stCondLst>
                      <p:childTnLst>
                        <p:par>
                          <p:cTn id="181" fill="hold">
                            <p:stCondLst>
                              <p:cond delay="0"/>
                            </p:stCondLst>
                            <p:childTnLst>
                              <p:par>
                                <p:cTn id="182" presetID="1" presetClass="entr" presetSubtype="0" fill="hold" grpId="0" nodeType="clickEffect">
                                  <p:stCondLst>
                                    <p:cond delay="0"/>
                                  </p:stCondLst>
                                  <p:childTnLst>
                                    <p:set>
                                      <p:cBhvr>
                                        <p:cTn id="183" dur="1" fill="hold">
                                          <p:stCondLst>
                                            <p:cond delay="0"/>
                                          </p:stCondLst>
                                        </p:cTn>
                                        <p:tgtEl>
                                          <p:spTgt spid="64"/>
                                        </p:tgtEl>
                                        <p:attrNameLst>
                                          <p:attrName>style.visibility</p:attrName>
                                        </p:attrNameLst>
                                      </p:cBhvr>
                                      <p:to>
                                        <p:strVal val="visible"/>
                                      </p:to>
                                    </p:set>
                                  </p:childTnLst>
                                </p:cTn>
                              </p:par>
                              <p:par>
                                <p:cTn id="184" presetID="10" presetClass="exit" presetSubtype="0" fill="hold" grpId="1" nodeType="withEffect">
                                  <p:stCondLst>
                                    <p:cond delay="1000"/>
                                  </p:stCondLst>
                                  <p:childTnLst>
                                    <p:animEffect transition="out" filter="fade">
                                      <p:cBhvr>
                                        <p:cTn id="185" dur="500"/>
                                        <p:tgtEl>
                                          <p:spTgt spid="64"/>
                                        </p:tgtEl>
                                      </p:cBhvr>
                                    </p:animEffect>
                                    <p:set>
                                      <p:cBhvr>
                                        <p:cTn id="186"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87" restart="whenNotActive" fill="hold" evtFilter="cancelBubble" nodeType="interactiveSeq">
                <p:stCondLst>
                  <p:cond evt="onClick" delay="0">
                    <p:tgtEl>
                      <p:spTgt spid="48"/>
                    </p:tgtEl>
                  </p:cond>
                </p:stCondLst>
                <p:endSync evt="end" delay="0">
                  <p:rtn val="all"/>
                </p:endSync>
                <p:childTnLst>
                  <p:par>
                    <p:cTn id="188" fill="hold">
                      <p:stCondLst>
                        <p:cond delay="0"/>
                      </p:stCondLst>
                      <p:childTnLst>
                        <p:par>
                          <p:cTn id="189" fill="hold">
                            <p:stCondLst>
                              <p:cond delay="0"/>
                            </p:stCondLst>
                            <p:childTnLst>
                              <p:par>
                                <p:cTn id="190" presetID="1" presetClass="entr" presetSubtype="0" fill="hold" grpId="0" nodeType="clickEffect">
                                  <p:stCondLst>
                                    <p:cond delay="0"/>
                                  </p:stCondLst>
                                  <p:childTnLst>
                                    <p:set>
                                      <p:cBhvr>
                                        <p:cTn id="191" dur="1" fill="hold">
                                          <p:stCondLst>
                                            <p:cond delay="0"/>
                                          </p:stCondLst>
                                        </p:cTn>
                                        <p:tgtEl>
                                          <p:spTgt spid="63"/>
                                        </p:tgtEl>
                                        <p:attrNameLst>
                                          <p:attrName>style.visibility</p:attrName>
                                        </p:attrNameLst>
                                      </p:cBhvr>
                                      <p:to>
                                        <p:strVal val="visible"/>
                                      </p:to>
                                    </p:set>
                                  </p:childTnLst>
                                </p:cTn>
                              </p:par>
                              <p:par>
                                <p:cTn id="192" presetID="10" presetClass="exit" presetSubtype="0" fill="hold" grpId="1" nodeType="withEffect">
                                  <p:stCondLst>
                                    <p:cond delay="1000"/>
                                  </p:stCondLst>
                                  <p:childTnLst>
                                    <p:animEffect transition="out" filter="fade">
                                      <p:cBhvr>
                                        <p:cTn id="193" dur="500"/>
                                        <p:tgtEl>
                                          <p:spTgt spid="63"/>
                                        </p:tgtEl>
                                      </p:cBhvr>
                                    </p:animEffect>
                                    <p:set>
                                      <p:cBhvr>
                                        <p:cTn id="194"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7" grpId="0"/>
      <p:bldP spid="7" grpId="1"/>
      <p:bldP spid="8" grpId="0"/>
      <p:bldP spid="8" grpId="1"/>
      <p:bldP spid="9" grpId="0"/>
      <p:bldP spid="9" grpId="1"/>
      <p:bldP spid="15" grpId="0" animBg="1"/>
      <p:bldP spid="16" grpId="0" animBg="1"/>
      <p:bldP spid="17" grpId="0" animBg="1"/>
      <p:bldP spid="18" grpId="0" animBg="1"/>
      <p:bldP spid="19" grpId="0" animBg="1"/>
      <p:bldP spid="27" grpId="0" animBg="1"/>
      <p:bldP spid="29" grpId="0" animBg="1"/>
      <p:bldP spid="30" grpId="0" animBg="1"/>
      <p:bldP spid="31" grpId="0" animBg="1"/>
      <p:bldP spid="32" grpId="0" animBg="1"/>
      <p:bldP spid="35" grpId="0" animBg="1"/>
      <p:bldP spid="38" grpId="0" animBg="1"/>
      <p:bldP spid="39" grpId="0" animBg="1"/>
      <p:bldP spid="40" grpId="0" animBg="1"/>
      <p:bldP spid="41" grpId="0" animBg="1"/>
      <p:bldP spid="45" grpId="0" animBg="1"/>
      <p:bldP spid="48" grpId="0" animBg="1"/>
      <p:bldP spid="49" grpId="0" animBg="1"/>
      <p:bldP spid="50" grpId="0" animBg="1"/>
      <p:bldP spid="51" grpId="0" animBg="1"/>
      <p:bldP spid="54" grpId="0"/>
      <p:bldP spid="54" grpId="1"/>
      <p:bldP spid="55" grpId="0"/>
      <p:bldP spid="55" grpId="1"/>
      <p:bldP spid="56" grpId="0"/>
      <p:bldP spid="56" grpId="1"/>
      <p:bldP spid="57" grpId="0"/>
      <p:bldP spid="57" grpId="1"/>
      <p:bldP spid="58" grpId="0"/>
      <p:bldP spid="58" grpId="1"/>
      <p:bldP spid="59" grpId="0"/>
      <p:bldP spid="59" grpId="1"/>
      <p:bldP spid="60" grpId="0"/>
      <p:bldP spid="60" grpId="1"/>
      <p:bldP spid="61" grpId="0"/>
      <p:bldP spid="61" grpId="1"/>
      <p:bldP spid="62" grpId="0"/>
      <p:bldP spid="62" grpId="1"/>
      <p:bldP spid="63" grpId="0"/>
      <p:bldP spid="63" grpId="1"/>
      <p:bldP spid="64" grpId="0"/>
      <p:bldP spid="64" grpId="1"/>
      <p:bldP spid="65" grpId="0"/>
      <p:bldP spid="65" grpId="1"/>
      <p:bldP spid="66" grpId="0"/>
      <p:bldP spid="66" grpId="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C0D93209-8925-A137-385C-D315A8371069}"/>
              </a:ext>
            </a:extLst>
          </p:cNvPr>
          <p:cNvSpPr txBox="1"/>
          <p:nvPr/>
        </p:nvSpPr>
        <p:spPr bwMode="auto">
          <a:xfrm>
            <a:off x="551905" y="1463401"/>
            <a:ext cx="10585176" cy="4247317"/>
          </a:xfrm>
          <a:prstGeom prst="rect">
            <a:avLst/>
          </a:prstGeom>
          <a:noFill/>
        </p:spPr>
        <p:txBody>
          <a:bodyPr wrap="square" rtlCol="0">
            <a:spAutoFit/>
          </a:bodyPr>
          <a:lstStyle/>
          <a:p>
            <a:pPr marL="285750" indent="-285750" algn="l">
              <a:buFont typeface="Arial" panose="020B0604020202020204" pitchFamily="34" charset="0"/>
              <a:buChar char="•"/>
            </a:pPr>
            <a:r>
              <a:rPr lang="de-DE" b="1" u="none" strike="noStrike" dirty="0">
                <a:solidFill>
                  <a:srgbClr val="C00000"/>
                </a:solidFill>
                <a:effectLst/>
                <a:latin typeface="Calibri Light" panose="020F0302020204030204" pitchFamily="34" charset="0"/>
                <a:cs typeface="Calibri Light" panose="020F0302020204030204" pitchFamily="34" charset="0"/>
              </a:rPr>
              <a:t>Elemente nicht löschen</a:t>
            </a:r>
            <a:r>
              <a:rPr lang="de-DE" u="none" strike="noStrike" dirty="0">
                <a:solidFill>
                  <a:srgbClr val="C00000"/>
                </a:solidFill>
                <a:effectLst/>
                <a:latin typeface="Calibri Light" panose="020F0302020204030204" pitchFamily="34" charset="0"/>
                <a:cs typeface="Calibri Light" panose="020F0302020204030204" pitchFamily="34" charset="0"/>
              </a:rPr>
              <a:t>: </a:t>
            </a:r>
            <a:r>
              <a:rPr lang="de-DE" u="none" strike="noStrike" dirty="0">
                <a:solidFill>
                  <a:srgbClr val="000000"/>
                </a:solidFill>
                <a:effectLst/>
                <a:latin typeface="Calibri Light" panose="020F0302020204030204" pitchFamily="34" charset="0"/>
                <a:cs typeface="Calibri Light" panose="020F0302020204030204" pitchFamily="34" charset="0"/>
              </a:rPr>
              <a:t>Statt Objekte zu löschen, sollten sie nur bearbeitet oder ausgeblendet werden, um bestehende Verlinkungen und Animationen nicht zu zerstören.</a:t>
            </a:r>
          </a:p>
          <a:p>
            <a:pPr marL="285750" indent="-285750" algn="l">
              <a:buFont typeface="Arial" panose="020B0604020202020204" pitchFamily="34" charset="0"/>
              <a:buChar char="•"/>
            </a:pPr>
            <a:endParaRPr lang="de-DE" u="none" strike="noStrike" dirty="0">
              <a:solidFill>
                <a:srgbClr val="000000"/>
              </a:solidFill>
              <a:effectLst/>
              <a:latin typeface="Calibri Light" panose="020F0302020204030204" pitchFamily="34" charset="0"/>
              <a:cs typeface="Calibri Light" panose="020F0302020204030204" pitchFamily="34" charset="0"/>
            </a:endParaRPr>
          </a:p>
          <a:p>
            <a:pPr marL="285750" indent="-285750" algn="l">
              <a:buFont typeface="Arial" panose="020B0604020202020204" pitchFamily="34" charset="0"/>
              <a:buChar char="•"/>
            </a:pPr>
            <a:r>
              <a:rPr lang="de-DE" b="1" u="none" strike="noStrike" dirty="0">
                <a:solidFill>
                  <a:srgbClr val="C00000"/>
                </a:solidFill>
                <a:effectLst/>
                <a:latin typeface="Calibri Light" panose="020F0302020204030204" pitchFamily="34" charset="0"/>
                <a:cs typeface="Calibri Light" panose="020F0302020204030204" pitchFamily="34" charset="0"/>
              </a:rPr>
              <a:t>Keine Objekte überlagern: </a:t>
            </a:r>
            <a:r>
              <a:rPr lang="de-DE" u="none" strike="noStrike" dirty="0">
                <a:solidFill>
                  <a:srgbClr val="000000"/>
                </a:solidFill>
                <a:effectLst/>
                <a:latin typeface="Calibri Light" panose="020F0302020204030204" pitchFamily="34" charset="0"/>
                <a:cs typeface="Calibri Light" panose="020F0302020204030204" pitchFamily="34" charset="0"/>
              </a:rPr>
              <a:t>Achte darauf, dass keine neuen Elemente über interaktive Felder gelegt werden, da dies zu Funktionsstörungen führen kann.</a:t>
            </a:r>
          </a:p>
          <a:p>
            <a:pPr marL="285750" indent="-285750" algn="l">
              <a:buFont typeface="Arial" panose="020B0604020202020204" pitchFamily="34" charset="0"/>
              <a:buChar char="•"/>
            </a:pPr>
            <a:endParaRPr lang="de-DE" u="none" strike="noStrike" dirty="0">
              <a:solidFill>
                <a:srgbClr val="000000"/>
              </a:solidFill>
              <a:effectLst/>
              <a:latin typeface="Calibri Light" panose="020F0302020204030204" pitchFamily="34" charset="0"/>
              <a:cs typeface="Calibri Light" panose="020F0302020204030204" pitchFamily="34" charset="0"/>
            </a:endParaRPr>
          </a:p>
          <a:p>
            <a:pPr marL="285750" indent="-285750" algn="l">
              <a:buFont typeface="Arial" panose="020B0604020202020204" pitchFamily="34" charset="0"/>
              <a:buChar char="•"/>
            </a:pPr>
            <a:r>
              <a:rPr lang="de-DE" b="1" u="none" strike="noStrike" dirty="0">
                <a:solidFill>
                  <a:srgbClr val="C00000"/>
                </a:solidFill>
                <a:effectLst/>
                <a:latin typeface="Calibri Light" panose="020F0302020204030204" pitchFamily="34" charset="0"/>
                <a:cs typeface="Calibri Light" panose="020F0302020204030204" pitchFamily="34" charset="0"/>
              </a:rPr>
              <a:t>Textfelder bearbeiten: </a:t>
            </a:r>
            <a:r>
              <a:rPr lang="de-DE" u="none" strike="noStrike" dirty="0">
                <a:solidFill>
                  <a:srgbClr val="000000"/>
                </a:solidFill>
                <a:effectLst/>
                <a:latin typeface="Calibri Light" panose="020F0302020204030204" pitchFamily="34" charset="0"/>
                <a:cs typeface="Calibri Light" panose="020F0302020204030204" pitchFamily="34" charset="0"/>
              </a:rPr>
              <a:t>Vorhandene Texte in interaktiven Elementen können angepasst werden. Dabei nicht das Feld löschen sondern dafür den Text in dem bestehenden Felden anpassen. </a:t>
            </a:r>
          </a:p>
          <a:p>
            <a:pPr marL="285750" indent="-285750" algn="l">
              <a:buFont typeface="Arial" panose="020B0604020202020204" pitchFamily="34" charset="0"/>
              <a:buChar char="•"/>
            </a:pPr>
            <a:endParaRPr lang="de-DE" u="none" strike="noStrike" dirty="0">
              <a:solidFill>
                <a:srgbClr val="000000"/>
              </a:solidFill>
              <a:effectLst/>
              <a:latin typeface="Calibri Light" panose="020F0302020204030204" pitchFamily="34" charset="0"/>
              <a:cs typeface="Calibri Light" panose="020F0302020204030204" pitchFamily="34" charset="0"/>
            </a:endParaRPr>
          </a:p>
          <a:p>
            <a:pPr marL="285750" indent="-285750" algn="l">
              <a:buFont typeface="Arial" panose="020B0604020202020204" pitchFamily="34" charset="0"/>
              <a:buChar char="•"/>
            </a:pPr>
            <a:r>
              <a:rPr lang="de-DE" b="1" u="none" strike="noStrike" dirty="0">
                <a:solidFill>
                  <a:srgbClr val="C00000"/>
                </a:solidFill>
                <a:effectLst/>
                <a:latin typeface="Calibri Light" panose="020F0302020204030204" pitchFamily="34" charset="0"/>
                <a:cs typeface="Calibri Light" panose="020F0302020204030204" pitchFamily="34" charset="0"/>
              </a:rPr>
              <a:t>Verlinkungen überprüfen: </a:t>
            </a:r>
            <a:r>
              <a:rPr lang="de-DE" u="none" strike="noStrike" dirty="0">
                <a:solidFill>
                  <a:srgbClr val="000000"/>
                </a:solidFill>
                <a:effectLst/>
                <a:latin typeface="Calibri Light" panose="020F0302020204030204" pitchFamily="34" charset="0"/>
                <a:cs typeface="Calibri Light" panose="020F0302020204030204" pitchFamily="34" charset="0"/>
              </a:rPr>
              <a:t>Falls neue Seiten hinzugefügt werden, müssen ggf. interne Links aktualisiert werden. Nach Änderungen den Digitalen Assistenten noch einmal im Präsentationsmodus durchklicken.</a:t>
            </a:r>
          </a:p>
          <a:p>
            <a:pPr algn="l"/>
            <a:endParaRPr lang="de-DE" u="none" strike="noStrike" dirty="0">
              <a:solidFill>
                <a:srgbClr val="000000"/>
              </a:solidFill>
              <a:effectLst/>
              <a:latin typeface="Calibri Light" panose="020F0302020204030204" pitchFamily="34" charset="0"/>
              <a:cs typeface="Calibri Light" panose="020F0302020204030204" pitchFamily="34" charset="0"/>
            </a:endParaRPr>
          </a:p>
          <a:p>
            <a:pPr marL="285750" indent="-285750" algn="l">
              <a:buFont typeface="Arial" panose="020B0604020202020204" pitchFamily="34" charset="0"/>
              <a:buChar char="•"/>
            </a:pPr>
            <a:r>
              <a:rPr lang="de-DE" b="1" u="none" strike="noStrike" dirty="0">
                <a:solidFill>
                  <a:srgbClr val="C00000"/>
                </a:solidFill>
                <a:effectLst/>
                <a:latin typeface="Calibri Light" panose="020F0302020204030204" pitchFamily="34" charset="0"/>
                <a:cs typeface="Calibri Light" panose="020F0302020204030204" pitchFamily="34" charset="0"/>
              </a:rPr>
              <a:t>Kopieren und verschieben statt Ersetzen: </a:t>
            </a:r>
            <a:r>
              <a:rPr lang="de-DE" u="none" strike="noStrike" dirty="0">
                <a:solidFill>
                  <a:srgbClr val="000000"/>
                </a:solidFill>
                <a:effectLst/>
                <a:latin typeface="Calibri Light" panose="020F0302020204030204" pitchFamily="34" charset="0"/>
                <a:cs typeface="Calibri Light" panose="020F0302020204030204" pitchFamily="34" charset="0"/>
              </a:rPr>
              <a:t>Falls Sie neue Aufgaben hinzufügen möchten, empfiehlt es sich, bestehende Folien zu duplizieren und dann zu bearbeiten. </a:t>
            </a:r>
            <a:endParaRPr lang="de-DE" b="1" dirty="0">
              <a:latin typeface="+mj-lt"/>
            </a:endParaRPr>
          </a:p>
          <a:p>
            <a:pPr>
              <a:defRPr/>
            </a:pPr>
            <a:r>
              <a:rPr lang="de-DE" b="1" dirty="0">
                <a:latin typeface="+mj-lt"/>
              </a:rPr>
              <a:t> </a:t>
            </a:r>
            <a:endParaRPr dirty="0">
              <a:latin typeface="+mj-lt"/>
            </a:endParaRPr>
          </a:p>
        </p:txBody>
      </p:sp>
      <p:graphicFrame>
        <p:nvGraphicFramePr>
          <p:cNvPr id="7" name="think-cell data - do not delete" hidden="1">
            <a:extLst>
              <a:ext uri="{FF2B5EF4-FFF2-40B4-BE49-F238E27FC236}">
                <a16:creationId xmlns:a16="http://schemas.microsoft.com/office/drawing/2014/main" id="{FB3E342D-2755-F59C-32AF-6D999D40BD83}"/>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7" name="think-cell data - do not delete" hidden="1">
                        <a:extLst>
                          <a:ext uri="{FF2B5EF4-FFF2-40B4-BE49-F238E27FC236}">
                            <a16:creationId xmlns:a16="http://schemas.microsoft.com/office/drawing/2014/main" id="{FB3E342D-2755-F59C-32AF-6D999D40BD8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extfeld 1">
            <a:extLst>
              <a:ext uri="{FF2B5EF4-FFF2-40B4-BE49-F238E27FC236}">
                <a16:creationId xmlns:a16="http://schemas.microsoft.com/office/drawing/2014/main" id="{42920767-EC07-7A5C-0BC2-827288D8FDF4}"/>
              </a:ext>
            </a:extLst>
          </p:cNvPr>
          <p:cNvSpPr txBox="1"/>
          <p:nvPr/>
        </p:nvSpPr>
        <p:spPr>
          <a:xfrm>
            <a:off x="1703512" y="211455"/>
            <a:ext cx="8336128" cy="1234762"/>
          </a:xfrm>
          <a:prstGeom prst="rect">
            <a:avLst/>
          </a:prstGeom>
          <a:noFill/>
        </p:spPr>
        <p:txBody>
          <a:bodyPr wrap="none" lIns="0" tIns="0" rIns="0" bIns="0" rtlCol="0">
            <a:spAutoFit/>
          </a:bodyPr>
          <a:lstStyle/>
          <a:p>
            <a:pPr algn="ctr">
              <a:lnSpc>
                <a:spcPct val="113000"/>
              </a:lnSpc>
            </a:pPr>
            <a:r>
              <a:rPr lang="de-DE" sz="5400" i="0" u="none" strike="noStrike" dirty="0">
                <a:solidFill>
                  <a:srgbClr val="000000"/>
                </a:solidFill>
                <a:effectLst/>
                <a:latin typeface="+mj-lt"/>
              </a:rPr>
              <a:t>Wichtige Anpassungshinweise</a:t>
            </a:r>
          </a:p>
          <a:p>
            <a:pPr algn="l">
              <a:lnSpc>
                <a:spcPct val="113000"/>
              </a:lnSpc>
            </a:pPr>
            <a:endParaRPr lang="de-DE" dirty="0" err="1"/>
          </a:p>
        </p:txBody>
      </p:sp>
      <p:sp>
        <p:nvSpPr>
          <p:cNvPr id="8" name="Interaktive Schaltfläche: Vorherige(r) oder Zurück 7">
            <a:hlinkClick r:id="" action="ppaction://hlinkshowjump?jump=lastslideviewed" highlightClick="1"/>
            <a:extLst>
              <a:ext uri="{FF2B5EF4-FFF2-40B4-BE49-F238E27FC236}">
                <a16:creationId xmlns:a16="http://schemas.microsoft.com/office/drawing/2014/main" id="{F8984EA7-FD60-499F-09AD-8CCFA901D29E}"/>
              </a:ext>
            </a:extLst>
          </p:cNvPr>
          <p:cNvSpPr>
            <a:spLocks noChangeAspect="1"/>
          </p:cNvSpPr>
          <p:nvPr/>
        </p:nvSpPr>
        <p:spPr bwMode="auto">
          <a:xfrm>
            <a:off x="983432" y="6055007"/>
            <a:ext cx="468737" cy="538447"/>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
        <p:nvSpPr>
          <p:cNvPr id="3" name="Interaktive Schaltfläche: Nächste(r) oder Weiter 2">
            <a:hlinkClick r:id="" action="ppaction://hlinkshowjump?jump=nextslide" highlightClick="1"/>
            <a:extLst>
              <a:ext uri="{FF2B5EF4-FFF2-40B4-BE49-F238E27FC236}">
                <a16:creationId xmlns:a16="http://schemas.microsoft.com/office/drawing/2014/main" id="{D5ED3BAA-935A-3EB7-D366-82DE832D386E}"/>
              </a:ext>
            </a:extLst>
          </p:cNvPr>
          <p:cNvSpPr>
            <a:spLocks noChangeAspect="1"/>
          </p:cNvSpPr>
          <p:nvPr/>
        </p:nvSpPr>
        <p:spPr bwMode="auto">
          <a:xfrm>
            <a:off x="10827386" y="6055007"/>
            <a:ext cx="468412" cy="538639"/>
          </a:xfrm>
          <a:prstGeom prst="actionButtonForwardNex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Tree>
    <p:extLst>
      <p:ext uri="{BB962C8B-B14F-4D97-AF65-F5344CB8AC3E}">
        <p14:creationId xmlns:p14="http://schemas.microsoft.com/office/powerpoint/2010/main" val="3384239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D3467-F254-3688-0FC3-E1BACCFAF330}"/>
              </a:ext>
            </a:extLst>
          </p:cNvPr>
          <p:cNvSpPr>
            <a:spLocks noGrp="1"/>
          </p:cNvSpPr>
          <p:nvPr>
            <p:ph type="title"/>
          </p:nvPr>
        </p:nvSpPr>
        <p:spPr>
          <a:xfrm>
            <a:off x="348433" y="135578"/>
            <a:ext cx="10063733" cy="87930"/>
          </a:xfrm>
        </p:spPr>
        <p:txBody>
          <a:bodyPr/>
          <a:lstStyle/>
          <a:p>
            <a:r>
              <a:rPr lang="de-DE" sz="2000" dirty="0"/>
              <a:t>Lückentext 2 </a:t>
            </a:r>
          </a:p>
        </p:txBody>
      </p:sp>
      <p:sp>
        <p:nvSpPr>
          <p:cNvPr id="59" name="Rechteck 58">
            <a:extLst>
              <a:ext uri="{FF2B5EF4-FFF2-40B4-BE49-F238E27FC236}">
                <a16:creationId xmlns:a16="http://schemas.microsoft.com/office/drawing/2014/main" id="{CF759F57-02EB-6EEC-2802-EFEC31FFBB1C}"/>
              </a:ext>
            </a:extLst>
          </p:cNvPr>
          <p:cNvSpPr/>
          <p:nvPr/>
        </p:nvSpPr>
        <p:spPr>
          <a:xfrm>
            <a:off x="11375375" y="4075716"/>
            <a:ext cx="230916" cy="461665"/>
          </a:xfrm>
          <a:prstGeom prst="rect">
            <a:avLst/>
          </a:prstGeom>
          <a:noFill/>
        </p:spPr>
        <p:txBody>
          <a:bodyPr wrap="square" lIns="91440" tIns="45720" rIns="91440" bIns="45720">
            <a:spAutoFit/>
          </a:bodyPr>
          <a:lstStyle/>
          <a:p>
            <a:pPr algn="ctr"/>
            <a:r>
              <a:rPr lang="de-DE" sz="2400" b="1" cap="none" spc="0" dirty="0">
                <a:ln w="0"/>
                <a:solidFill>
                  <a:schemeClr val="accent5">
                    <a:lumMod val="75000"/>
                  </a:schemeClr>
                </a:solidFill>
                <a:effectLst>
                  <a:outerShdw blurRad="38100" dist="25400" dir="5400000" algn="ctr" rotWithShape="0">
                    <a:srgbClr val="6E747A">
                      <a:alpha val="43000"/>
                    </a:srgbClr>
                  </a:outerShdw>
                </a:effectLst>
              </a:rPr>
              <a:t>✓</a:t>
            </a:r>
          </a:p>
        </p:txBody>
      </p:sp>
      <p:sp>
        <p:nvSpPr>
          <p:cNvPr id="60" name="Rechteck 59">
            <a:extLst>
              <a:ext uri="{FF2B5EF4-FFF2-40B4-BE49-F238E27FC236}">
                <a16:creationId xmlns:a16="http://schemas.microsoft.com/office/drawing/2014/main" id="{068917B5-080D-1854-6D91-2B07C09DF41D}"/>
              </a:ext>
            </a:extLst>
          </p:cNvPr>
          <p:cNvSpPr/>
          <p:nvPr/>
        </p:nvSpPr>
        <p:spPr>
          <a:xfrm>
            <a:off x="11275982" y="3904895"/>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61" name="Rechteck 60">
            <a:extLst>
              <a:ext uri="{FF2B5EF4-FFF2-40B4-BE49-F238E27FC236}">
                <a16:creationId xmlns:a16="http://schemas.microsoft.com/office/drawing/2014/main" id="{2C3EEF9D-D0A2-2E88-5F90-08D46B5CCB49}"/>
              </a:ext>
            </a:extLst>
          </p:cNvPr>
          <p:cNvSpPr/>
          <p:nvPr/>
        </p:nvSpPr>
        <p:spPr>
          <a:xfrm>
            <a:off x="11316947" y="3027669"/>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62" name="Textfeld 61">
            <a:extLst>
              <a:ext uri="{FF2B5EF4-FFF2-40B4-BE49-F238E27FC236}">
                <a16:creationId xmlns:a16="http://schemas.microsoft.com/office/drawing/2014/main" id="{FC7769F3-72A6-FC3A-28EE-5FE04BD3985A}"/>
              </a:ext>
            </a:extLst>
          </p:cNvPr>
          <p:cNvSpPr txBox="1"/>
          <p:nvPr/>
        </p:nvSpPr>
        <p:spPr>
          <a:xfrm>
            <a:off x="9178180" y="1013948"/>
            <a:ext cx="2085425" cy="276999"/>
          </a:xfrm>
          <a:prstGeom prst="rect">
            <a:avLst/>
          </a:prstGeom>
          <a:solidFill>
            <a:schemeClr val="bg1">
              <a:lumMod val="85000"/>
            </a:schemeClr>
          </a:solidFill>
          <a:ln w="22225">
            <a:solidFill>
              <a:schemeClr val="accent1">
                <a:shade val="15000"/>
              </a:schemeClr>
            </a:solidFill>
          </a:ln>
        </p:spPr>
        <p:txBody>
          <a:bodyPr wrap="square" rtlCol="0">
            <a:spAutoFit/>
          </a:bodyPr>
          <a:lstStyle/>
          <a:p>
            <a:pPr algn="ctr"/>
            <a:r>
              <a:rPr lang="de-DE" sz="1200" dirty="0">
                <a:latin typeface="Kantumruy Pro" pitchFamily="2" charset="0"/>
                <a:cs typeface="Kantumruy Pro" pitchFamily="2" charset="0"/>
              </a:rPr>
              <a:t>Lösungswörter  </a:t>
            </a:r>
            <a:r>
              <a:rPr lang="de-DE" sz="1200" b="0" i="0" dirty="0">
                <a:effectLst/>
                <a:latin typeface="Kantumruy Pro" pitchFamily="2" charset="0"/>
                <a:cs typeface="Kantumruy Pro" pitchFamily="2" charset="0"/>
              </a:rPr>
              <a:t>🔽</a:t>
            </a:r>
            <a:endParaRPr lang="de-DE" sz="1200" dirty="0">
              <a:latin typeface="Kantumruy Pro" pitchFamily="2" charset="0"/>
              <a:cs typeface="Kantumruy Pro" pitchFamily="2" charset="0"/>
            </a:endParaRPr>
          </a:p>
        </p:txBody>
      </p:sp>
      <p:grpSp>
        <p:nvGrpSpPr>
          <p:cNvPr id="63" name="Gruppieren 62">
            <a:extLst>
              <a:ext uri="{FF2B5EF4-FFF2-40B4-BE49-F238E27FC236}">
                <a16:creationId xmlns:a16="http://schemas.microsoft.com/office/drawing/2014/main" id="{8F40BE5B-809C-3B18-73F1-DE383E1CB55C}"/>
              </a:ext>
            </a:extLst>
          </p:cNvPr>
          <p:cNvGrpSpPr/>
          <p:nvPr/>
        </p:nvGrpSpPr>
        <p:grpSpPr>
          <a:xfrm>
            <a:off x="10412166" y="6149299"/>
            <a:ext cx="1588234" cy="621101"/>
            <a:chOff x="6095975" y="6089013"/>
            <a:chExt cx="1466875" cy="621101"/>
          </a:xfrm>
        </p:grpSpPr>
        <p:sp>
          <p:nvSpPr>
            <p:cNvPr id="64" name="Rechteck: abgerundete Ecken 77">
              <a:hlinkClick r:id="" action="ppaction://hlinkshowjump?jump=nextslide"/>
              <a:extLst>
                <a:ext uri="{FF2B5EF4-FFF2-40B4-BE49-F238E27FC236}">
                  <a16:creationId xmlns:a16="http://schemas.microsoft.com/office/drawing/2014/main" id="{45699B47-83D5-2F1A-DBE3-563A3E0ABFF5}"/>
                </a:ext>
              </a:extLst>
            </p:cNvPr>
            <p:cNvSpPr/>
            <p:nvPr/>
          </p:nvSpPr>
          <p:spPr>
            <a:xfrm>
              <a:off x="6095975" y="6089013"/>
              <a:ext cx="1466875" cy="621101"/>
            </a:xfrm>
            <a:prstGeom prst="roundRect">
              <a:avLst/>
            </a:prstGeom>
            <a:solidFill>
              <a:schemeClr val="accent1">
                <a:lumMod val="7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a:latin typeface="Rockwell" panose="02060603020205020403" pitchFamily="18" charset="0"/>
                </a:rPr>
                <a:t>  WEITER      </a:t>
              </a:r>
            </a:p>
          </p:txBody>
        </p:sp>
        <p:sp>
          <p:nvSpPr>
            <p:cNvPr id="65" name="Pfeil: Chevron 78">
              <a:extLst>
                <a:ext uri="{FF2B5EF4-FFF2-40B4-BE49-F238E27FC236}">
                  <a16:creationId xmlns:a16="http://schemas.microsoft.com/office/drawing/2014/main" id="{230FA477-D7D8-AF67-C754-AC6E948CB66D}"/>
                </a:ext>
              </a:extLst>
            </p:cNvPr>
            <p:cNvSpPr/>
            <p:nvPr/>
          </p:nvSpPr>
          <p:spPr>
            <a:xfrm>
              <a:off x="7215472" y="6314032"/>
              <a:ext cx="144488" cy="163295"/>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66" name="Textfeld 65">
            <a:extLst>
              <a:ext uri="{FF2B5EF4-FFF2-40B4-BE49-F238E27FC236}">
                <a16:creationId xmlns:a16="http://schemas.microsoft.com/office/drawing/2014/main" id="{5A316596-12CB-1B54-268B-F9FBD20D5945}"/>
              </a:ext>
            </a:extLst>
          </p:cNvPr>
          <p:cNvSpPr txBox="1"/>
          <p:nvPr/>
        </p:nvSpPr>
        <p:spPr>
          <a:xfrm>
            <a:off x="348433" y="506836"/>
            <a:ext cx="10822549" cy="584775"/>
          </a:xfrm>
          <a:prstGeom prst="rect">
            <a:avLst/>
          </a:prstGeom>
          <a:noFill/>
        </p:spPr>
        <p:txBody>
          <a:bodyPr wrap="square">
            <a:spAutoFit/>
          </a:bodyPr>
          <a:lstStyle/>
          <a:p>
            <a:r>
              <a:rPr lang="de-DE" sz="1600" dirty="0"/>
              <a:t>In dem angefügten Lückentext werden die Zusammenhänge die du beobachten konntest noch einmal erklärt.  Wähle die Richtigen Begriffe bei den passenden Lücken. </a:t>
            </a:r>
            <a:endParaRPr lang="de-DE" sz="1600" dirty="0">
              <a:solidFill>
                <a:srgbClr val="FFC000"/>
              </a:solidFill>
            </a:endParaRPr>
          </a:p>
        </p:txBody>
      </p:sp>
      <p:sp>
        <p:nvSpPr>
          <p:cNvPr id="67" name="Rechteck 66">
            <a:extLst>
              <a:ext uri="{FF2B5EF4-FFF2-40B4-BE49-F238E27FC236}">
                <a16:creationId xmlns:a16="http://schemas.microsoft.com/office/drawing/2014/main" id="{49CB5D8F-BF7C-7E47-962D-41454C309826}"/>
              </a:ext>
            </a:extLst>
          </p:cNvPr>
          <p:cNvSpPr/>
          <p:nvPr/>
        </p:nvSpPr>
        <p:spPr>
          <a:xfrm>
            <a:off x="9178180" y="1820621"/>
            <a:ext cx="2085425" cy="162863"/>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4Antwort richtig</a:t>
            </a:r>
          </a:p>
        </p:txBody>
      </p:sp>
      <p:sp>
        <p:nvSpPr>
          <p:cNvPr id="68" name="Rechteck 67">
            <a:extLst>
              <a:ext uri="{FF2B5EF4-FFF2-40B4-BE49-F238E27FC236}">
                <a16:creationId xmlns:a16="http://schemas.microsoft.com/office/drawing/2014/main" id="{721F38E3-2D2A-775C-23F4-B4F68FE7BECA}"/>
              </a:ext>
            </a:extLst>
          </p:cNvPr>
          <p:cNvSpPr/>
          <p:nvPr/>
        </p:nvSpPr>
        <p:spPr>
          <a:xfrm>
            <a:off x="9178180" y="1298712"/>
            <a:ext cx="2085425" cy="162863"/>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1Antwort falsch</a:t>
            </a:r>
          </a:p>
        </p:txBody>
      </p:sp>
      <p:sp>
        <p:nvSpPr>
          <p:cNvPr id="69" name="Rechteck 68">
            <a:extLst>
              <a:ext uri="{FF2B5EF4-FFF2-40B4-BE49-F238E27FC236}">
                <a16:creationId xmlns:a16="http://schemas.microsoft.com/office/drawing/2014/main" id="{4B313199-1191-E4A5-9446-EACA77656DC9}"/>
              </a:ext>
            </a:extLst>
          </p:cNvPr>
          <p:cNvSpPr/>
          <p:nvPr/>
        </p:nvSpPr>
        <p:spPr>
          <a:xfrm>
            <a:off x="9178180" y="1648163"/>
            <a:ext cx="2085425" cy="162863"/>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3Antwort falsch</a:t>
            </a:r>
          </a:p>
        </p:txBody>
      </p:sp>
      <p:sp>
        <p:nvSpPr>
          <p:cNvPr id="70" name="Rechteck 69">
            <a:extLst>
              <a:ext uri="{FF2B5EF4-FFF2-40B4-BE49-F238E27FC236}">
                <a16:creationId xmlns:a16="http://schemas.microsoft.com/office/drawing/2014/main" id="{DC5C640C-9C88-CB88-1384-1E989C1B4FCB}"/>
              </a:ext>
            </a:extLst>
          </p:cNvPr>
          <p:cNvSpPr/>
          <p:nvPr/>
        </p:nvSpPr>
        <p:spPr>
          <a:xfrm>
            <a:off x="9178180" y="1473601"/>
            <a:ext cx="2085425" cy="162863"/>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2Antwort falsch</a:t>
            </a:r>
          </a:p>
        </p:txBody>
      </p:sp>
      <p:sp>
        <p:nvSpPr>
          <p:cNvPr id="71" name="Rechteck 70">
            <a:extLst>
              <a:ext uri="{FF2B5EF4-FFF2-40B4-BE49-F238E27FC236}">
                <a16:creationId xmlns:a16="http://schemas.microsoft.com/office/drawing/2014/main" id="{3CC5ACC9-E4CF-A663-CA1B-AC93C18732FF}"/>
              </a:ext>
            </a:extLst>
          </p:cNvPr>
          <p:cNvSpPr/>
          <p:nvPr/>
        </p:nvSpPr>
        <p:spPr>
          <a:xfrm>
            <a:off x="2769650" y="1182789"/>
            <a:ext cx="2339342" cy="375337"/>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1. Lösungswort</a:t>
            </a:r>
          </a:p>
        </p:txBody>
      </p:sp>
      <p:cxnSp>
        <p:nvCxnSpPr>
          <p:cNvPr id="72" name="Gerade Verbindung 71">
            <a:extLst>
              <a:ext uri="{FF2B5EF4-FFF2-40B4-BE49-F238E27FC236}">
                <a16:creationId xmlns:a16="http://schemas.microsoft.com/office/drawing/2014/main" id="{7169324A-31C0-22C9-CEFC-EB75CC0B90E6}"/>
              </a:ext>
            </a:extLst>
          </p:cNvPr>
          <p:cNvCxnSpPr>
            <a:cxnSpLocks/>
          </p:cNvCxnSpPr>
          <p:nvPr/>
        </p:nvCxnSpPr>
        <p:spPr>
          <a:xfrm>
            <a:off x="2769650" y="1618641"/>
            <a:ext cx="2496219"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E2F53864-CE53-E15A-CC99-018FA884206B}"/>
              </a:ext>
            </a:extLst>
          </p:cNvPr>
          <p:cNvSpPr txBox="1"/>
          <p:nvPr/>
        </p:nvSpPr>
        <p:spPr>
          <a:xfrm>
            <a:off x="482884" y="1169460"/>
            <a:ext cx="2182441" cy="369332"/>
          </a:xfrm>
          <a:prstGeom prst="rect">
            <a:avLst/>
          </a:prstGeom>
          <a:noFill/>
        </p:spPr>
        <p:txBody>
          <a:bodyPr wrap="square">
            <a:spAutoFit/>
          </a:bodyPr>
          <a:lstStyle/>
          <a:p>
            <a:r>
              <a:rPr lang="de-DE" dirty="0"/>
              <a:t>Text Text Text Text</a:t>
            </a:r>
            <a:endParaRPr lang="de-DE" dirty="0">
              <a:solidFill>
                <a:srgbClr val="FFC000"/>
              </a:solidFill>
            </a:endParaRPr>
          </a:p>
        </p:txBody>
      </p:sp>
      <p:sp>
        <p:nvSpPr>
          <p:cNvPr id="74" name="Rechteck 73">
            <a:extLst>
              <a:ext uri="{FF2B5EF4-FFF2-40B4-BE49-F238E27FC236}">
                <a16:creationId xmlns:a16="http://schemas.microsoft.com/office/drawing/2014/main" id="{BE235D57-8F4D-7660-33B4-59E1BBF17AFD}"/>
              </a:ext>
            </a:extLst>
          </p:cNvPr>
          <p:cNvSpPr/>
          <p:nvPr/>
        </p:nvSpPr>
        <p:spPr>
          <a:xfrm>
            <a:off x="2769650" y="2447312"/>
            <a:ext cx="2339342" cy="375337"/>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2. Lösungswort</a:t>
            </a:r>
          </a:p>
        </p:txBody>
      </p:sp>
      <p:sp>
        <p:nvSpPr>
          <p:cNvPr id="75" name="Textfeld 74">
            <a:extLst>
              <a:ext uri="{FF2B5EF4-FFF2-40B4-BE49-F238E27FC236}">
                <a16:creationId xmlns:a16="http://schemas.microsoft.com/office/drawing/2014/main" id="{E8972E9B-C905-A728-F52F-AC44E5D9B45F}"/>
              </a:ext>
            </a:extLst>
          </p:cNvPr>
          <p:cNvSpPr txBox="1"/>
          <p:nvPr/>
        </p:nvSpPr>
        <p:spPr>
          <a:xfrm>
            <a:off x="9178180" y="2342783"/>
            <a:ext cx="2085425" cy="276999"/>
          </a:xfrm>
          <a:prstGeom prst="rect">
            <a:avLst/>
          </a:prstGeom>
          <a:solidFill>
            <a:schemeClr val="bg1">
              <a:lumMod val="85000"/>
            </a:schemeClr>
          </a:solidFill>
          <a:ln w="22225">
            <a:solidFill>
              <a:schemeClr val="accent1">
                <a:shade val="15000"/>
              </a:schemeClr>
            </a:solidFill>
          </a:ln>
        </p:spPr>
        <p:txBody>
          <a:bodyPr wrap="square" rtlCol="0">
            <a:spAutoFit/>
          </a:bodyPr>
          <a:lstStyle/>
          <a:p>
            <a:pPr algn="ctr"/>
            <a:r>
              <a:rPr lang="de-DE" sz="1200" dirty="0"/>
              <a:t>Lösungswörter  </a:t>
            </a:r>
            <a:r>
              <a:rPr lang="de-DE" sz="1200" b="0" i="0" dirty="0">
                <a:effectLst/>
                <a:latin typeface="Apple Color Emoji" pitchFamily="2" charset="0"/>
              </a:rPr>
              <a:t>🔽</a:t>
            </a:r>
            <a:endParaRPr lang="de-DE" sz="1200" dirty="0"/>
          </a:p>
        </p:txBody>
      </p:sp>
      <p:sp>
        <p:nvSpPr>
          <p:cNvPr id="76" name="Rechteck 75">
            <a:extLst>
              <a:ext uri="{FF2B5EF4-FFF2-40B4-BE49-F238E27FC236}">
                <a16:creationId xmlns:a16="http://schemas.microsoft.com/office/drawing/2014/main" id="{A099C558-BE8F-6965-C408-9CF03198BCA4}"/>
              </a:ext>
            </a:extLst>
          </p:cNvPr>
          <p:cNvSpPr/>
          <p:nvPr/>
        </p:nvSpPr>
        <p:spPr>
          <a:xfrm>
            <a:off x="9178180" y="3121445"/>
            <a:ext cx="2085425" cy="180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8Antwort falsch</a:t>
            </a:r>
          </a:p>
        </p:txBody>
      </p:sp>
      <p:sp>
        <p:nvSpPr>
          <p:cNvPr id="77" name="Rechteck 76">
            <a:extLst>
              <a:ext uri="{FF2B5EF4-FFF2-40B4-BE49-F238E27FC236}">
                <a16:creationId xmlns:a16="http://schemas.microsoft.com/office/drawing/2014/main" id="{DB200BBF-CF4A-E4EC-69C4-80547E1DB445}"/>
              </a:ext>
            </a:extLst>
          </p:cNvPr>
          <p:cNvSpPr/>
          <p:nvPr/>
        </p:nvSpPr>
        <p:spPr>
          <a:xfrm>
            <a:off x="9178180" y="2608417"/>
            <a:ext cx="2085425" cy="180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5Antwort richtig </a:t>
            </a:r>
          </a:p>
        </p:txBody>
      </p:sp>
      <p:sp>
        <p:nvSpPr>
          <p:cNvPr id="78" name="Rechteck 77">
            <a:extLst>
              <a:ext uri="{FF2B5EF4-FFF2-40B4-BE49-F238E27FC236}">
                <a16:creationId xmlns:a16="http://schemas.microsoft.com/office/drawing/2014/main" id="{EB380AD1-8E52-FD28-A724-1A4D670DE57A}"/>
              </a:ext>
            </a:extLst>
          </p:cNvPr>
          <p:cNvSpPr/>
          <p:nvPr/>
        </p:nvSpPr>
        <p:spPr>
          <a:xfrm>
            <a:off x="9178180" y="2948418"/>
            <a:ext cx="2085425" cy="180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7Antwort falsch </a:t>
            </a:r>
          </a:p>
        </p:txBody>
      </p:sp>
      <p:sp>
        <p:nvSpPr>
          <p:cNvPr id="79" name="Rechteck 78">
            <a:extLst>
              <a:ext uri="{FF2B5EF4-FFF2-40B4-BE49-F238E27FC236}">
                <a16:creationId xmlns:a16="http://schemas.microsoft.com/office/drawing/2014/main" id="{09FCB320-37D7-71B0-D664-AFF47AB2FA8C}"/>
              </a:ext>
            </a:extLst>
          </p:cNvPr>
          <p:cNvSpPr/>
          <p:nvPr/>
        </p:nvSpPr>
        <p:spPr>
          <a:xfrm>
            <a:off x="9178180" y="2785827"/>
            <a:ext cx="2085425" cy="180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6Antwort falsch</a:t>
            </a:r>
          </a:p>
        </p:txBody>
      </p:sp>
      <p:cxnSp>
        <p:nvCxnSpPr>
          <p:cNvPr id="80" name="Gerade Verbindung 79">
            <a:extLst>
              <a:ext uri="{FF2B5EF4-FFF2-40B4-BE49-F238E27FC236}">
                <a16:creationId xmlns:a16="http://schemas.microsoft.com/office/drawing/2014/main" id="{9EC36E46-A28C-7D3F-CB74-2E629436B9B4}"/>
              </a:ext>
            </a:extLst>
          </p:cNvPr>
          <p:cNvCxnSpPr>
            <a:cxnSpLocks/>
          </p:cNvCxnSpPr>
          <p:nvPr/>
        </p:nvCxnSpPr>
        <p:spPr>
          <a:xfrm>
            <a:off x="2769650" y="2867869"/>
            <a:ext cx="2638500" cy="7958"/>
          </a:xfrm>
          <a:prstGeom prst="line">
            <a:avLst/>
          </a:prstGeom>
        </p:spPr>
        <p:style>
          <a:lnRef idx="1">
            <a:schemeClr val="accent1"/>
          </a:lnRef>
          <a:fillRef idx="0">
            <a:schemeClr val="accent1"/>
          </a:fillRef>
          <a:effectRef idx="0">
            <a:schemeClr val="accent1"/>
          </a:effectRef>
          <a:fontRef idx="minor">
            <a:schemeClr val="tx1"/>
          </a:fontRef>
        </p:style>
      </p:cxnSp>
      <p:sp>
        <p:nvSpPr>
          <p:cNvPr id="81" name="Rechteck 80">
            <a:extLst>
              <a:ext uri="{FF2B5EF4-FFF2-40B4-BE49-F238E27FC236}">
                <a16:creationId xmlns:a16="http://schemas.microsoft.com/office/drawing/2014/main" id="{B8DA24FE-4C91-B39C-F9D8-6418E3D2A463}"/>
              </a:ext>
            </a:extLst>
          </p:cNvPr>
          <p:cNvSpPr/>
          <p:nvPr/>
        </p:nvSpPr>
        <p:spPr>
          <a:xfrm>
            <a:off x="2769650" y="3519409"/>
            <a:ext cx="2339342" cy="375337"/>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3. Lösungswort</a:t>
            </a:r>
          </a:p>
        </p:txBody>
      </p:sp>
      <p:cxnSp>
        <p:nvCxnSpPr>
          <p:cNvPr id="82" name="Gerade Verbindung 81">
            <a:extLst>
              <a:ext uri="{FF2B5EF4-FFF2-40B4-BE49-F238E27FC236}">
                <a16:creationId xmlns:a16="http://schemas.microsoft.com/office/drawing/2014/main" id="{1325F990-3C3C-44A6-A281-9B646FAF8228}"/>
              </a:ext>
            </a:extLst>
          </p:cNvPr>
          <p:cNvCxnSpPr>
            <a:cxnSpLocks/>
          </p:cNvCxnSpPr>
          <p:nvPr/>
        </p:nvCxnSpPr>
        <p:spPr>
          <a:xfrm>
            <a:off x="2769650" y="3939966"/>
            <a:ext cx="2638500" cy="6923"/>
          </a:xfrm>
          <a:prstGeom prst="line">
            <a:avLst/>
          </a:prstGeom>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D7006C6B-2D71-379E-6090-CF02D9161385}"/>
              </a:ext>
            </a:extLst>
          </p:cNvPr>
          <p:cNvSpPr txBox="1"/>
          <p:nvPr/>
        </p:nvSpPr>
        <p:spPr>
          <a:xfrm>
            <a:off x="9178180" y="3548843"/>
            <a:ext cx="2085425" cy="276999"/>
          </a:xfrm>
          <a:prstGeom prst="rect">
            <a:avLst/>
          </a:prstGeom>
          <a:solidFill>
            <a:schemeClr val="bg1">
              <a:lumMod val="85000"/>
            </a:schemeClr>
          </a:solidFill>
          <a:ln w="22225">
            <a:solidFill>
              <a:schemeClr val="accent1">
                <a:shade val="15000"/>
              </a:schemeClr>
            </a:solidFill>
          </a:ln>
        </p:spPr>
        <p:txBody>
          <a:bodyPr wrap="square" rtlCol="0">
            <a:spAutoFit/>
          </a:bodyPr>
          <a:lstStyle/>
          <a:p>
            <a:pPr algn="ctr"/>
            <a:r>
              <a:rPr lang="de-DE" sz="1200" dirty="0"/>
              <a:t>Lösungswörter  </a:t>
            </a:r>
            <a:r>
              <a:rPr lang="de-DE" sz="1200" b="0" i="0" dirty="0">
                <a:effectLst/>
                <a:latin typeface="Apple Color Emoji" pitchFamily="2" charset="0"/>
              </a:rPr>
              <a:t>🔽</a:t>
            </a:r>
            <a:endParaRPr lang="de-DE" sz="1200" dirty="0"/>
          </a:p>
        </p:txBody>
      </p:sp>
      <p:sp>
        <p:nvSpPr>
          <p:cNvPr id="84" name="Rechteck 83">
            <a:extLst>
              <a:ext uri="{FF2B5EF4-FFF2-40B4-BE49-F238E27FC236}">
                <a16:creationId xmlns:a16="http://schemas.microsoft.com/office/drawing/2014/main" id="{1C20EC46-2AEB-8893-26F6-B959D5FB3138}"/>
              </a:ext>
            </a:extLst>
          </p:cNvPr>
          <p:cNvSpPr/>
          <p:nvPr/>
        </p:nvSpPr>
        <p:spPr>
          <a:xfrm>
            <a:off x="9178180" y="4435024"/>
            <a:ext cx="2085425" cy="180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12Antwort falsch</a:t>
            </a:r>
          </a:p>
        </p:txBody>
      </p:sp>
      <p:sp>
        <p:nvSpPr>
          <p:cNvPr id="85" name="Rechteck 84">
            <a:extLst>
              <a:ext uri="{FF2B5EF4-FFF2-40B4-BE49-F238E27FC236}">
                <a16:creationId xmlns:a16="http://schemas.microsoft.com/office/drawing/2014/main" id="{4B85CA33-5593-C7B7-BDA3-CD2725A540F1}"/>
              </a:ext>
            </a:extLst>
          </p:cNvPr>
          <p:cNvSpPr/>
          <p:nvPr/>
        </p:nvSpPr>
        <p:spPr>
          <a:xfrm>
            <a:off x="9178180" y="3856889"/>
            <a:ext cx="2085425" cy="180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9Antwort falsch </a:t>
            </a:r>
          </a:p>
        </p:txBody>
      </p:sp>
      <p:sp>
        <p:nvSpPr>
          <p:cNvPr id="86" name="Rechteck 85">
            <a:extLst>
              <a:ext uri="{FF2B5EF4-FFF2-40B4-BE49-F238E27FC236}">
                <a16:creationId xmlns:a16="http://schemas.microsoft.com/office/drawing/2014/main" id="{EDEFFF6D-20B5-7696-3571-10EA18F579DA}"/>
              </a:ext>
            </a:extLst>
          </p:cNvPr>
          <p:cNvSpPr/>
          <p:nvPr/>
        </p:nvSpPr>
        <p:spPr>
          <a:xfrm>
            <a:off x="9178180" y="4247892"/>
            <a:ext cx="2085425" cy="180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11Antwort richtig </a:t>
            </a:r>
          </a:p>
        </p:txBody>
      </p:sp>
      <p:sp>
        <p:nvSpPr>
          <p:cNvPr id="87" name="Rechteck 86">
            <a:extLst>
              <a:ext uri="{FF2B5EF4-FFF2-40B4-BE49-F238E27FC236}">
                <a16:creationId xmlns:a16="http://schemas.microsoft.com/office/drawing/2014/main" id="{F650BA48-EFB1-F1DB-85B2-37A640DF199A}"/>
              </a:ext>
            </a:extLst>
          </p:cNvPr>
          <p:cNvSpPr/>
          <p:nvPr/>
        </p:nvSpPr>
        <p:spPr>
          <a:xfrm>
            <a:off x="9178180" y="4044056"/>
            <a:ext cx="2085425" cy="180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10Antwort falsch</a:t>
            </a:r>
          </a:p>
        </p:txBody>
      </p:sp>
      <p:sp>
        <p:nvSpPr>
          <p:cNvPr id="88" name="Rechteck 87">
            <a:extLst>
              <a:ext uri="{FF2B5EF4-FFF2-40B4-BE49-F238E27FC236}">
                <a16:creationId xmlns:a16="http://schemas.microsoft.com/office/drawing/2014/main" id="{28787692-17C0-90EA-C8F5-21A887106886}"/>
              </a:ext>
            </a:extLst>
          </p:cNvPr>
          <p:cNvSpPr/>
          <p:nvPr/>
        </p:nvSpPr>
        <p:spPr>
          <a:xfrm>
            <a:off x="2769650" y="4834671"/>
            <a:ext cx="2339342" cy="375337"/>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4. Lösungswort</a:t>
            </a:r>
          </a:p>
        </p:txBody>
      </p:sp>
      <p:cxnSp>
        <p:nvCxnSpPr>
          <p:cNvPr id="89" name="Gerade Verbindung 88">
            <a:extLst>
              <a:ext uri="{FF2B5EF4-FFF2-40B4-BE49-F238E27FC236}">
                <a16:creationId xmlns:a16="http://schemas.microsoft.com/office/drawing/2014/main" id="{EDFDB4B1-C3E0-3B80-27C3-32CC5A7F253F}"/>
              </a:ext>
            </a:extLst>
          </p:cNvPr>
          <p:cNvCxnSpPr>
            <a:cxnSpLocks/>
          </p:cNvCxnSpPr>
          <p:nvPr/>
        </p:nvCxnSpPr>
        <p:spPr>
          <a:xfrm>
            <a:off x="2769650" y="5255228"/>
            <a:ext cx="2638500" cy="5384"/>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D9F90260-EEDD-435D-A13A-B6CC37462F51}"/>
              </a:ext>
            </a:extLst>
          </p:cNvPr>
          <p:cNvSpPr txBox="1"/>
          <p:nvPr/>
        </p:nvSpPr>
        <p:spPr>
          <a:xfrm>
            <a:off x="9178180" y="4881752"/>
            <a:ext cx="2085425" cy="276999"/>
          </a:xfrm>
          <a:prstGeom prst="rect">
            <a:avLst/>
          </a:prstGeom>
          <a:solidFill>
            <a:schemeClr val="bg1">
              <a:lumMod val="85000"/>
            </a:schemeClr>
          </a:solidFill>
          <a:ln w="22225">
            <a:solidFill>
              <a:schemeClr val="accent1">
                <a:shade val="15000"/>
              </a:schemeClr>
            </a:solidFill>
          </a:ln>
        </p:spPr>
        <p:txBody>
          <a:bodyPr wrap="square" rtlCol="0">
            <a:spAutoFit/>
          </a:bodyPr>
          <a:lstStyle/>
          <a:p>
            <a:pPr algn="ctr"/>
            <a:r>
              <a:rPr lang="de-DE" sz="1200" dirty="0"/>
              <a:t>Lösungswörter  </a:t>
            </a:r>
            <a:r>
              <a:rPr lang="de-DE" sz="1200" b="0" i="0" dirty="0">
                <a:effectLst/>
                <a:latin typeface="Apple Color Emoji" pitchFamily="2" charset="0"/>
              </a:rPr>
              <a:t>🔽</a:t>
            </a:r>
            <a:endParaRPr lang="de-DE" sz="1200" dirty="0"/>
          </a:p>
        </p:txBody>
      </p:sp>
      <p:sp>
        <p:nvSpPr>
          <p:cNvPr id="91" name="Rechteck 90">
            <a:extLst>
              <a:ext uri="{FF2B5EF4-FFF2-40B4-BE49-F238E27FC236}">
                <a16:creationId xmlns:a16="http://schemas.microsoft.com/office/drawing/2014/main" id="{1204E3F8-7903-E1D7-3E07-C47FB6F06482}"/>
              </a:ext>
            </a:extLst>
          </p:cNvPr>
          <p:cNvSpPr/>
          <p:nvPr/>
        </p:nvSpPr>
        <p:spPr>
          <a:xfrm>
            <a:off x="9178180" y="5723882"/>
            <a:ext cx="2085425" cy="180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16Antwort falsch</a:t>
            </a:r>
          </a:p>
        </p:txBody>
      </p:sp>
      <p:sp>
        <p:nvSpPr>
          <p:cNvPr id="92" name="Rechteck 91">
            <a:extLst>
              <a:ext uri="{FF2B5EF4-FFF2-40B4-BE49-F238E27FC236}">
                <a16:creationId xmlns:a16="http://schemas.microsoft.com/office/drawing/2014/main" id="{FA985156-9625-098F-1E0F-A24DBE99831D}"/>
              </a:ext>
            </a:extLst>
          </p:cNvPr>
          <p:cNvSpPr/>
          <p:nvPr/>
        </p:nvSpPr>
        <p:spPr>
          <a:xfrm>
            <a:off x="9178180" y="5170612"/>
            <a:ext cx="2085425" cy="180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13Antwort richtig </a:t>
            </a:r>
          </a:p>
        </p:txBody>
      </p:sp>
      <p:sp>
        <p:nvSpPr>
          <p:cNvPr id="93" name="Rechteck 92">
            <a:extLst>
              <a:ext uri="{FF2B5EF4-FFF2-40B4-BE49-F238E27FC236}">
                <a16:creationId xmlns:a16="http://schemas.microsoft.com/office/drawing/2014/main" id="{BE1F2869-3A93-7609-D43A-8B489EFEF60C}"/>
              </a:ext>
            </a:extLst>
          </p:cNvPr>
          <p:cNvSpPr/>
          <p:nvPr/>
        </p:nvSpPr>
        <p:spPr>
          <a:xfrm>
            <a:off x="9178180" y="5528733"/>
            <a:ext cx="2085425" cy="180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15Antwort falsch </a:t>
            </a:r>
          </a:p>
        </p:txBody>
      </p:sp>
      <p:sp>
        <p:nvSpPr>
          <p:cNvPr id="94" name="Rechteck 93">
            <a:extLst>
              <a:ext uri="{FF2B5EF4-FFF2-40B4-BE49-F238E27FC236}">
                <a16:creationId xmlns:a16="http://schemas.microsoft.com/office/drawing/2014/main" id="{C683E1A4-A5EE-4588-AC39-BA1E3D2BF009}"/>
              </a:ext>
            </a:extLst>
          </p:cNvPr>
          <p:cNvSpPr/>
          <p:nvPr/>
        </p:nvSpPr>
        <p:spPr>
          <a:xfrm>
            <a:off x="9178180" y="5344261"/>
            <a:ext cx="2085425" cy="180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14Antwort falsch</a:t>
            </a:r>
          </a:p>
        </p:txBody>
      </p:sp>
      <p:sp>
        <p:nvSpPr>
          <p:cNvPr id="95" name="Rechteck 94">
            <a:extLst>
              <a:ext uri="{FF2B5EF4-FFF2-40B4-BE49-F238E27FC236}">
                <a16:creationId xmlns:a16="http://schemas.microsoft.com/office/drawing/2014/main" id="{E87F6A54-94B9-AF60-A5DD-C0C0D22DBDF7}"/>
              </a:ext>
            </a:extLst>
          </p:cNvPr>
          <p:cNvSpPr/>
          <p:nvPr/>
        </p:nvSpPr>
        <p:spPr>
          <a:xfrm>
            <a:off x="11275982" y="1086350"/>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96" name="Rechteck 95">
            <a:extLst>
              <a:ext uri="{FF2B5EF4-FFF2-40B4-BE49-F238E27FC236}">
                <a16:creationId xmlns:a16="http://schemas.microsoft.com/office/drawing/2014/main" id="{E6F73877-E22B-1A12-CE53-BBEE23CCF258}"/>
              </a:ext>
            </a:extLst>
          </p:cNvPr>
          <p:cNvSpPr/>
          <p:nvPr/>
        </p:nvSpPr>
        <p:spPr>
          <a:xfrm>
            <a:off x="11289276" y="1300152"/>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97" name="Rechteck 96">
            <a:extLst>
              <a:ext uri="{FF2B5EF4-FFF2-40B4-BE49-F238E27FC236}">
                <a16:creationId xmlns:a16="http://schemas.microsoft.com/office/drawing/2014/main" id="{CBCB2E0A-C9B8-7AA7-3C2D-BFD1D3238C28}"/>
              </a:ext>
            </a:extLst>
          </p:cNvPr>
          <p:cNvSpPr/>
          <p:nvPr/>
        </p:nvSpPr>
        <p:spPr>
          <a:xfrm>
            <a:off x="11291840" y="1504268"/>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98" name="Rechteck 97">
            <a:extLst>
              <a:ext uri="{FF2B5EF4-FFF2-40B4-BE49-F238E27FC236}">
                <a16:creationId xmlns:a16="http://schemas.microsoft.com/office/drawing/2014/main" id="{02B5B18D-FDFA-3680-7FC1-081644BC584D}"/>
              </a:ext>
            </a:extLst>
          </p:cNvPr>
          <p:cNvSpPr/>
          <p:nvPr/>
        </p:nvSpPr>
        <p:spPr>
          <a:xfrm>
            <a:off x="11330045" y="1666148"/>
            <a:ext cx="291284" cy="461665"/>
          </a:xfrm>
          <a:prstGeom prst="rect">
            <a:avLst/>
          </a:prstGeom>
          <a:noFill/>
        </p:spPr>
        <p:txBody>
          <a:bodyPr wrap="square" lIns="91440" tIns="45720" rIns="91440" bIns="45720">
            <a:spAutoFit/>
          </a:bodyPr>
          <a:lstStyle/>
          <a:p>
            <a:pPr algn="ctr"/>
            <a:r>
              <a:rPr lang="de-DE" sz="2400" b="1" cap="none" spc="0" dirty="0">
                <a:ln w="0"/>
                <a:solidFill>
                  <a:schemeClr val="accent5">
                    <a:lumMod val="75000"/>
                  </a:schemeClr>
                </a:solidFill>
                <a:effectLst>
                  <a:outerShdw blurRad="38100" dist="25400" dir="5400000" algn="ctr" rotWithShape="0">
                    <a:srgbClr val="6E747A">
                      <a:alpha val="43000"/>
                    </a:srgbClr>
                  </a:outerShdw>
                </a:effectLst>
              </a:rPr>
              <a:t>✓</a:t>
            </a:r>
          </a:p>
        </p:txBody>
      </p:sp>
      <p:sp>
        <p:nvSpPr>
          <p:cNvPr id="99" name="Rechteck 98">
            <a:extLst>
              <a:ext uri="{FF2B5EF4-FFF2-40B4-BE49-F238E27FC236}">
                <a16:creationId xmlns:a16="http://schemas.microsoft.com/office/drawing/2014/main" id="{62EB1695-021A-19D2-A386-BF01002A1B3A}"/>
              </a:ext>
            </a:extLst>
          </p:cNvPr>
          <p:cNvSpPr/>
          <p:nvPr/>
        </p:nvSpPr>
        <p:spPr>
          <a:xfrm>
            <a:off x="11310228" y="2822517"/>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100" name="Rechteck 99">
            <a:extLst>
              <a:ext uri="{FF2B5EF4-FFF2-40B4-BE49-F238E27FC236}">
                <a16:creationId xmlns:a16="http://schemas.microsoft.com/office/drawing/2014/main" id="{BB1F4888-A8B3-4FFB-252B-9253ED10B83C}"/>
              </a:ext>
            </a:extLst>
          </p:cNvPr>
          <p:cNvSpPr/>
          <p:nvPr/>
        </p:nvSpPr>
        <p:spPr>
          <a:xfrm>
            <a:off x="11303509" y="2610328"/>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101" name="Rechteck 100">
            <a:extLst>
              <a:ext uri="{FF2B5EF4-FFF2-40B4-BE49-F238E27FC236}">
                <a16:creationId xmlns:a16="http://schemas.microsoft.com/office/drawing/2014/main" id="{114B1CCA-4159-4756-A581-365FE8A296B6}"/>
              </a:ext>
            </a:extLst>
          </p:cNvPr>
          <p:cNvSpPr/>
          <p:nvPr/>
        </p:nvSpPr>
        <p:spPr>
          <a:xfrm>
            <a:off x="11360228" y="2377584"/>
            <a:ext cx="230916" cy="461665"/>
          </a:xfrm>
          <a:prstGeom prst="rect">
            <a:avLst/>
          </a:prstGeom>
          <a:noFill/>
        </p:spPr>
        <p:txBody>
          <a:bodyPr wrap="square" lIns="91440" tIns="45720" rIns="91440" bIns="45720">
            <a:spAutoFit/>
          </a:bodyPr>
          <a:lstStyle/>
          <a:p>
            <a:pPr algn="ctr"/>
            <a:r>
              <a:rPr lang="de-DE" sz="2400" b="1" cap="none" spc="0" dirty="0">
                <a:ln w="0"/>
                <a:solidFill>
                  <a:schemeClr val="accent5">
                    <a:lumMod val="75000"/>
                  </a:schemeClr>
                </a:solidFill>
                <a:effectLst>
                  <a:outerShdw blurRad="38100" dist="25400" dir="5400000" algn="ctr" rotWithShape="0">
                    <a:srgbClr val="6E747A">
                      <a:alpha val="43000"/>
                    </a:srgbClr>
                  </a:outerShdw>
                </a:effectLst>
              </a:rPr>
              <a:t>✓</a:t>
            </a:r>
          </a:p>
        </p:txBody>
      </p:sp>
      <p:sp>
        <p:nvSpPr>
          <p:cNvPr id="102" name="Rechteck 101">
            <a:extLst>
              <a:ext uri="{FF2B5EF4-FFF2-40B4-BE49-F238E27FC236}">
                <a16:creationId xmlns:a16="http://schemas.microsoft.com/office/drawing/2014/main" id="{9DE7F870-8177-7962-7B67-D236370B4659}"/>
              </a:ext>
            </a:extLst>
          </p:cNvPr>
          <p:cNvSpPr/>
          <p:nvPr/>
        </p:nvSpPr>
        <p:spPr>
          <a:xfrm>
            <a:off x="11303509" y="4263337"/>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103" name="Rechteck 102">
            <a:extLst>
              <a:ext uri="{FF2B5EF4-FFF2-40B4-BE49-F238E27FC236}">
                <a16:creationId xmlns:a16="http://schemas.microsoft.com/office/drawing/2014/main" id="{F7544E68-7992-F3DA-DA2C-2C6F63ED0111}"/>
              </a:ext>
            </a:extLst>
          </p:cNvPr>
          <p:cNvSpPr/>
          <p:nvPr/>
        </p:nvSpPr>
        <p:spPr>
          <a:xfrm>
            <a:off x="11262948" y="3690063"/>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104" name="Rechteck 103">
            <a:extLst>
              <a:ext uri="{FF2B5EF4-FFF2-40B4-BE49-F238E27FC236}">
                <a16:creationId xmlns:a16="http://schemas.microsoft.com/office/drawing/2014/main" id="{F8620023-C54B-777B-4DD7-DBFE880D9104}"/>
              </a:ext>
            </a:extLst>
          </p:cNvPr>
          <p:cNvSpPr/>
          <p:nvPr/>
        </p:nvSpPr>
        <p:spPr>
          <a:xfrm>
            <a:off x="11281928" y="5588795"/>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105" name="Rechteck 104">
            <a:extLst>
              <a:ext uri="{FF2B5EF4-FFF2-40B4-BE49-F238E27FC236}">
                <a16:creationId xmlns:a16="http://schemas.microsoft.com/office/drawing/2014/main" id="{21E18BC4-A01D-2A2F-5D0F-37AC13D2F804}"/>
              </a:ext>
            </a:extLst>
          </p:cNvPr>
          <p:cNvSpPr/>
          <p:nvPr/>
        </p:nvSpPr>
        <p:spPr>
          <a:xfrm>
            <a:off x="11275209" y="5383643"/>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106" name="Rechteck 105">
            <a:extLst>
              <a:ext uri="{FF2B5EF4-FFF2-40B4-BE49-F238E27FC236}">
                <a16:creationId xmlns:a16="http://schemas.microsoft.com/office/drawing/2014/main" id="{558A5058-8FDA-46A7-AA0B-BB8E0C65D925}"/>
              </a:ext>
            </a:extLst>
          </p:cNvPr>
          <p:cNvSpPr/>
          <p:nvPr/>
        </p:nvSpPr>
        <p:spPr>
          <a:xfrm>
            <a:off x="11268490" y="5171454"/>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107" name="Rechteck 106">
            <a:extLst>
              <a:ext uri="{FF2B5EF4-FFF2-40B4-BE49-F238E27FC236}">
                <a16:creationId xmlns:a16="http://schemas.microsoft.com/office/drawing/2014/main" id="{447462BD-FB09-EC0D-A879-67339DCDFFE1}"/>
              </a:ext>
            </a:extLst>
          </p:cNvPr>
          <p:cNvSpPr/>
          <p:nvPr/>
        </p:nvSpPr>
        <p:spPr>
          <a:xfrm>
            <a:off x="11325209" y="4938710"/>
            <a:ext cx="230916" cy="461665"/>
          </a:xfrm>
          <a:prstGeom prst="rect">
            <a:avLst/>
          </a:prstGeom>
          <a:noFill/>
        </p:spPr>
        <p:txBody>
          <a:bodyPr wrap="square" lIns="91440" tIns="45720" rIns="91440" bIns="45720">
            <a:spAutoFit/>
          </a:bodyPr>
          <a:lstStyle/>
          <a:p>
            <a:pPr algn="ctr"/>
            <a:r>
              <a:rPr lang="de-DE" sz="2400" b="1" cap="none" spc="0" dirty="0">
                <a:ln w="0"/>
                <a:solidFill>
                  <a:schemeClr val="accent5">
                    <a:lumMod val="75000"/>
                  </a:schemeClr>
                </a:solidFill>
                <a:effectLst>
                  <a:outerShdw blurRad="38100" dist="25400" dir="5400000" algn="ctr" rotWithShape="0">
                    <a:srgbClr val="6E747A">
                      <a:alpha val="43000"/>
                    </a:srgbClr>
                  </a:outerShdw>
                </a:effectLst>
              </a:rPr>
              <a:t>✓</a:t>
            </a:r>
          </a:p>
        </p:txBody>
      </p:sp>
      <p:sp>
        <p:nvSpPr>
          <p:cNvPr id="108" name="Textfeld 107">
            <a:extLst>
              <a:ext uri="{FF2B5EF4-FFF2-40B4-BE49-F238E27FC236}">
                <a16:creationId xmlns:a16="http://schemas.microsoft.com/office/drawing/2014/main" id="{DC9CAEAD-5C97-B762-E01B-2C9F62777760}"/>
              </a:ext>
            </a:extLst>
          </p:cNvPr>
          <p:cNvSpPr txBox="1"/>
          <p:nvPr/>
        </p:nvSpPr>
        <p:spPr>
          <a:xfrm>
            <a:off x="5408150" y="1223524"/>
            <a:ext cx="2182441" cy="369332"/>
          </a:xfrm>
          <a:prstGeom prst="rect">
            <a:avLst/>
          </a:prstGeom>
          <a:noFill/>
        </p:spPr>
        <p:txBody>
          <a:bodyPr wrap="square">
            <a:spAutoFit/>
          </a:bodyPr>
          <a:lstStyle/>
          <a:p>
            <a:r>
              <a:rPr lang="de-DE" dirty="0"/>
              <a:t>Text Text Text Text</a:t>
            </a:r>
            <a:endParaRPr lang="de-DE" dirty="0">
              <a:solidFill>
                <a:srgbClr val="FFC000"/>
              </a:solidFill>
            </a:endParaRPr>
          </a:p>
        </p:txBody>
      </p:sp>
      <p:sp>
        <p:nvSpPr>
          <p:cNvPr id="109" name="Textfeld 108">
            <a:extLst>
              <a:ext uri="{FF2B5EF4-FFF2-40B4-BE49-F238E27FC236}">
                <a16:creationId xmlns:a16="http://schemas.microsoft.com/office/drawing/2014/main" id="{C3A4B10B-0BEB-AABA-3741-E58CC22CA5D6}"/>
              </a:ext>
            </a:extLst>
          </p:cNvPr>
          <p:cNvSpPr txBox="1"/>
          <p:nvPr/>
        </p:nvSpPr>
        <p:spPr>
          <a:xfrm>
            <a:off x="450431" y="2401490"/>
            <a:ext cx="2182441" cy="369332"/>
          </a:xfrm>
          <a:prstGeom prst="rect">
            <a:avLst/>
          </a:prstGeom>
          <a:noFill/>
        </p:spPr>
        <p:txBody>
          <a:bodyPr wrap="square">
            <a:spAutoFit/>
          </a:bodyPr>
          <a:lstStyle/>
          <a:p>
            <a:r>
              <a:rPr lang="de-DE" dirty="0"/>
              <a:t>Text Text Text Text</a:t>
            </a:r>
            <a:endParaRPr lang="de-DE" dirty="0">
              <a:solidFill>
                <a:srgbClr val="FFC000"/>
              </a:solidFill>
            </a:endParaRPr>
          </a:p>
        </p:txBody>
      </p:sp>
      <p:sp>
        <p:nvSpPr>
          <p:cNvPr id="110" name="Textfeld 109">
            <a:extLst>
              <a:ext uri="{FF2B5EF4-FFF2-40B4-BE49-F238E27FC236}">
                <a16:creationId xmlns:a16="http://schemas.microsoft.com/office/drawing/2014/main" id="{47E70E74-92CF-8670-C100-5AAE8E1D440C}"/>
              </a:ext>
            </a:extLst>
          </p:cNvPr>
          <p:cNvSpPr txBox="1"/>
          <p:nvPr/>
        </p:nvSpPr>
        <p:spPr>
          <a:xfrm>
            <a:off x="482884" y="3641176"/>
            <a:ext cx="2182441" cy="369332"/>
          </a:xfrm>
          <a:prstGeom prst="rect">
            <a:avLst/>
          </a:prstGeom>
          <a:noFill/>
        </p:spPr>
        <p:txBody>
          <a:bodyPr wrap="square">
            <a:spAutoFit/>
          </a:bodyPr>
          <a:lstStyle/>
          <a:p>
            <a:r>
              <a:rPr lang="de-DE" dirty="0"/>
              <a:t>Text Text Text Text</a:t>
            </a:r>
            <a:endParaRPr lang="de-DE" dirty="0">
              <a:solidFill>
                <a:srgbClr val="FFC000"/>
              </a:solidFill>
            </a:endParaRPr>
          </a:p>
        </p:txBody>
      </p:sp>
      <p:sp>
        <p:nvSpPr>
          <p:cNvPr id="111" name="Textfeld 110">
            <a:extLst>
              <a:ext uri="{FF2B5EF4-FFF2-40B4-BE49-F238E27FC236}">
                <a16:creationId xmlns:a16="http://schemas.microsoft.com/office/drawing/2014/main" id="{19E0A2A3-7DC4-4DB1-A8C7-A00562041F22}"/>
              </a:ext>
            </a:extLst>
          </p:cNvPr>
          <p:cNvSpPr txBox="1"/>
          <p:nvPr/>
        </p:nvSpPr>
        <p:spPr>
          <a:xfrm>
            <a:off x="450431" y="4772734"/>
            <a:ext cx="2182441" cy="369332"/>
          </a:xfrm>
          <a:prstGeom prst="rect">
            <a:avLst/>
          </a:prstGeom>
          <a:noFill/>
        </p:spPr>
        <p:txBody>
          <a:bodyPr wrap="square">
            <a:spAutoFit/>
          </a:bodyPr>
          <a:lstStyle/>
          <a:p>
            <a:r>
              <a:rPr lang="de-DE" dirty="0"/>
              <a:t>Text Text Text Text</a:t>
            </a:r>
            <a:endParaRPr lang="de-DE" dirty="0">
              <a:solidFill>
                <a:srgbClr val="FFC000"/>
              </a:solidFill>
            </a:endParaRPr>
          </a:p>
        </p:txBody>
      </p:sp>
      <p:sp>
        <p:nvSpPr>
          <p:cNvPr id="112" name="Textfeld 111">
            <a:extLst>
              <a:ext uri="{FF2B5EF4-FFF2-40B4-BE49-F238E27FC236}">
                <a16:creationId xmlns:a16="http://schemas.microsoft.com/office/drawing/2014/main" id="{F107A33A-D750-3AA7-8676-449162F9A6EA}"/>
              </a:ext>
            </a:extLst>
          </p:cNvPr>
          <p:cNvSpPr txBox="1"/>
          <p:nvPr/>
        </p:nvSpPr>
        <p:spPr>
          <a:xfrm>
            <a:off x="5408150" y="2481282"/>
            <a:ext cx="2182441" cy="369332"/>
          </a:xfrm>
          <a:prstGeom prst="rect">
            <a:avLst/>
          </a:prstGeom>
          <a:noFill/>
        </p:spPr>
        <p:txBody>
          <a:bodyPr wrap="square">
            <a:spAutoFit/>
          </a:bodyPr>
          <a:lstStyle/>
          <a:p>
            <a:r>
              <a:rPr lang="de-DE" dirty="0"/>
              <a:t>Text Text Text Text</a:t>
            </a:r>
            <a:endParaRPr lang="de-DE" dirty="0">
              <a:solidFill>
                <a:srgbClr val="FFC000"/>
              </a:solidFill>
            </a:endParaRPr>
          </a:p>
        </p:txBody>
      </p:sp>
      <p:sp>
        <p:nvSpPr>
          <p:cNvPr id="113" name="Textfeld 112">
            <a:extLst>
              <a:ext uri="{FF2B5EF4-FFF2-40B4-BE49-F238E27FC236}">
                <a16:creationId xmlns:a16="http://schemas.microsoft.com/office/drawing/2014/main" id="{02A6C9B4-2973-169C-C998-1CE1B41F415D}"/>
              </a:ext>
            </a:extLst>
          </p:cNvPr>
          <p:cNvSpPr txBox="1"/>
          <p:nvPr/>
        </p:nvSpPr>
        <p:spPr>
          <a:xfrm>
            <a:off x="5420527" y="3584822"/>
            <a:ext cx="2182441" cy="369332"/>
          </a:xfrm>
          <a:prstGeom prst="rect">
            <a:avLst/>
          </a:prstGeom>
          <a:noFill/>
        </p:spPr>
        <p:txBody>
          <a:bodyPr wrap="square">
            <a:spAutoFit/>
          </a:bodyPr>
          <a:lstStyle/>
          <a:p>
            <a:r>
              <a:rPr lang="de-DE" dirty="0"/>
              <a:t>Text Text Text Text</a:t>
            </a:r>
            <a:endParaRPr lang="de-DE" dirty="0">
              <a:solidFill>
                <a:srgbClr val="FFC000"/>
              </a:solidFill>
            </a:endParaRPr>
          </a:p>
        </p:txBody>
      </p:sp>
      <p:sp>
        <p:nvSpPr>
          <p:cNvPr id="114" name="Textfeld 113">
            <a:extLst>
              <a:ext uri="{FF2B5EF4-FFF2-40B4-BE49-F238E27FC236}">
                <a16:creationId xmlns:a16="http://schemas.microsoft.com/office/drawing/2014/main" id="{99D6EF9A-D72B-5919-B6A1-5F294572241B}"/>
              </a:ext>
            </a:extLst>
          </p:cNvPr>
          <p:cNvSpPr txBox="1"/>
          <p:nvPr/>
        </p:nvSpPr>
        <p:spPr>
          <a:xfrm>
            <a:off x="5464869" y="4957400"/>
            <a:ext cx="2182441" cy="369332"/>
          </a:xfrm>
          <a:prstGeom prst="rect">
            <a:avLst/>
          </a:prstGeom>
          <a:noFill/>
        </p:spPr>
        <p:txBody>
          <a:bodyPr wrap="square">
            <a:spAutoFit/>
          </a:bodyPr>
          <a:lstStyle/>
          <a:p>
            <a:r>
              <a:rPr lang="de-DE" dirty="0"/>
              <a:t>Text Text Text Text</a:t>
            </a:r>
            <a:endParaRPr lang="de-DE" dirty="0">
              <a:solidFill>
                <a:srgbClr val="FFC000"/>
              </a:solidFill>
            </a:endParaRPr>
          </a:p>
        </p:txBody>
      </p:sp>
    </p:spTree>
    <p:extLst>
      <p:ext uri="{BB962C8B-B14F-4D97-AF65-F5344CB8AC3E}">
        <p14:creationId xmlns:p14="http://schemas.microsoft.com/office/powerpoint/2010/main" val="20934106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childTnLst>
              </p:cTn>
              <p:nextCondLst>
                <p:cond evt="onClick" delay="0">
                  <p:tgtEl>
                    <p:spTgt spid="62"/>
                  </p:tgtEl>
                </p:cond>
              </p:nextCondLst>
            </p:seq>
            <p:seq concurrent="1" nextAc="seek">
              <p:cTn id="13" restart="whenNotActive" fill="hold" evtFilter="cancelBubble" nodeType="interactiveSeq">
                <p:stCondLst>
                  <p:cond evt="onClick" delay="0">
                    <p:tgtEl>
                      <p:spTgt spid="68"/>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5"/>
                                        </p:tgtEl>
                                        <p:attrNameLst>
                                          <p:attrName>style.visibility</p:attrName>
                                        </p:attrNameLst>
                                      </p:cBhvr>
                                      <p:to>
                                        <p:strVal val="visible"/>
                                      </p:to>
                                    </p:set>
                                  </p:childTnLst>
                                </p:cTn>
                              </p:par>
                              <p:par>
                                <p:cTn id="18" presetID="10" presetClass="exit" presetSubtype="0" fill="hold" grpId="1" nodeType="withEffect">
                                  <p:stCondLst>
                                    <p:cond delay="1000"/>
                                  </p:stCondLst>
                                  <p:childTnLst>
                                    <p:animEffect transition="out" filter="fade">
                                      <p:cBhvr>
                                        <p:cTn id="19" dur="500"/>
                                        <p:tgtEl>
                                          <p:spTgt spid="95"/>
                                        </p:tgtEl>
                                      </p:cBhvr>
                                    </p:animEffect>
                                    <p:set>
                                      <p:cBhvr>
                                        <p:cTn id="20" dur="1" fill="hold">
                                          <p:stCondLst>
                                            <p:cond delay="499"/>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21" restart="whenNotActive" fill="hold" evtFilter="cancelBubble" nodeType="interactiveSeq">
                <p:stCondLst>
                  <p:cond evt="onClick" delay="0">
                    <p:tgtEl>
                      <p:spTgt spid="70"/>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6"/>
                                        </p:tgtEl>
                                        <p:attrNameLst>
                                          <p:attrName>style.visibility</p:attrName>
                                        </p:attrNameLst>
                                      </p:cBhvr>
                                      <p:to>
                                        <p:strVal val="visible"/>
                                      </p:to>
                                    </p:set>
                                  </p:childTnLst>
                                </p:cTn>
                              </p:par>
                              <p:par>
                                <p:cTn id="26" presetID="10" presetClass="exit" presetSubtype="0" fill="hold" grpId="1" nodeType="withEffect">
                                  <p:stCondLst>
                                    <p:cond delay="1000"/>
                                  </p:stCondLst>
                                  <p:childTnLst>
                                    <p:animEffect transition="out" filter="fade">
                                      <p:cBhvr>
                                        <p:cTn id="27" dur="500"/>
                                        <p:tgtEl>
                                          <p:spTgt spid="96"/>
                                        </p:tgtEl>
                                      </p:cBhvr>
                                    </p:animEffect>
                                    <p:set>
                                      <p:cBhvr>
                                        <p:cTn id="28" dur="1" fill="hold">
                                          <p:stCondLst>
                                            <p:cond delay="499"/>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29" restart="whenNotActive" fill="hold" evtFilter="cancelBubble" nodeType="interactiveSeq">
                <p:stCondLst>
                  <p:cond evt="onClick" delay="0">
                    <p:tgtEl>
                      <p:spTgt spid="69"/>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7"/>
                                        </p:tgtEl>
                                        <p:attrNameLst>
                                          <p:attrName>style.visibility</p:attrName>
                                        </p:attrNameLst>
                                      </p:cBhvr>
                                      <p:to>
                                        <p:strVal val="visible"/>
                                      </p:to>
                                    </p:set>
                                  </p:childTnLst>
                                </p:cTn>
                              </p:par>
                              <p:par>
                                <p:cTn id="34" presetID="10" presetClass="exit" presetSubtype="0" fill="hold" grpId="1" nodeType="withEffect">
                                  <p:stCondLst>
                                    <p:cond delay="1000"/>
                                  </p:stCondLst>
                                  <p:childTnLst>
                                    <p:animEffect transition="out" filter="fade">
                                      <p:cBhvr>
                                        <p:cTn id="35" dur="500"/>
                                        <p:tgtEl>
                                          <p:spTgt spid="97"/>
                                        </p:tgtEl>
                                      </p:cBhvr>
                                    </p:animEffect>
                                    <p:set>
                                      <p:cBhvr>
                                        <p:cTn id="36" dur="1" fill="hold">
                                          <p:stCondLst>
                                            <p:cond delay="499"/>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37" restart="whenNotActive" fill="hold" evtFilter="cancelBubble" nodeType="interactiveSeq">
                <p:stCondLst>
                  <p:cond evt="onClick" delay="0">
                    <p:tgtEl>
                      <p:spTgt spid="67"/>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8"/>
                                        </p:tgtEl>
                                        <p:attrNameLst>
                                          <p:attrName>style.visibility</p:attrName>
                                        </p:attrNameLst>
                                      </p:cBhvr>
                                      <p:to>
                                        <p:strVal val="visible"/>
                                      </p:to>
                                    </p:set>
                                  </p:childTnLst>
                                </p:cTn>
                              </p:par>
                              <p:par>
                                <p:cTn id="42" presetID="10" presetClass="exit" presetSubtype="0" fill="hold" grpId="1" nodeType="withEffect">
                                  <p:stCondLst>
                                    <p:cond delay="1000"/>
                                  </p:stCondLst>
                                  <p:childTnLst>
                                    <p:animEffect transition="out" filter="fade">
                                      <p:cBhvr>
                                        <p:cTn id="43" dur="500"/>
                                        <p:tgtEl>
                                          <p:spTgt spid="98"/>
                                        </p:tgtEl>
                                      </p:cBhvr>
                                    </p:animEffect>
                                    <p:set>
                                      <p:cBhvr>
                                        <p:cTn id="44" dur="1" fill="hold">
                                          <p:stCondLst>
                                            <p:cond delay="499"/>
                                          </p:stCondLst>
                                        </p:cTn>
                                        <p:tgtEl>
                                          <p:spTgt spid="98"/>
                                        </p:tgtEl>
                                        <p:attrNameLst>
                                          <p:attrName>style.visibility</p:attrName>
                                        </p:attrNameLst>
                                      </p:cBhvr>
                                      <p:to>
                                        <p:strVal val="hidden"/>
                                      </p:to>
                                    </p:set>
                                  </p:childTnLst>
                                </p:cTn>
                              </p:par>
                              <p:par>
                                <p:cTn id="45" presetID="17" presetClass="entr" presetSubtype="10" fill="hold" grpId="0" nodeType="withEffect">
                                  <p:stCondLst>
                                    <p:cond delay="1000"/>
                                  </p:stCondLst>
                                  <p:childTnLst>
                                    <p:set>
                                      <p:cBhvr>
                                        <p:cTn id="46" dur="1" fill="hold">
                                          <p:stCondLst>
                                            <p:cond delay="0"/>
                                          </p:stCondLst>
                                        </p:cTn>
                                        <p:tgtEl>
                                          <p:spTgt spid="71"/>
                                        </p:tgtEl>
                                        <p:attrNameLst>
                                          <p:attrName>style.visibility</p:attrName>
                                        </p:attrNameLst>
                                      </p:cBhvr>
                                      <p:to>
                                        <p:strVal val="visible"/>
                                      </p:to>
                                    </p:set>
                                    <p:anim calcmode="lin" valueType="num">
                                      <p:cBhvr>
                                        <p:cTn id="47" dur="500" fill="hold"/>
                                        <p:tgtEl>
                                          <p:spTgt spid="71"/>
                                        </p:tgtEl>
                                        <p:attrNameLst>
                                          <p:attrName>ppt_w</p:attrName>
                                        </p:attrNameLst>
                                      </p:cBhvr>
                                      <p:tavLst>
                                        <p:tav tm="0">
                                          <p:val>
                                            <p:fltVal val="0"/>
                                          </p:val>
                                        </p:tav>
                                        <p:tav tm="100000">
                                          <p:val>
                                            <p:strVal val="#ppt_w"/>
                                          </p:val>
                                        </p:tav>
                                      </p:tavLst>
                                    </p:anim>
                                    <p:anim calcmode="lin" valueType="num">
                                      <p:cBhvr>
                                        <p:cTn id="48" dur="500" fill="hold"/>
                                        <p:tgtEl>
                                          <p:spTgt spid="7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7"/>
                  </p:tgtEl>
                </p:cond>
              </p:nextCondLst>
            </p:seq>
            <p:seq concurrent="1" nextAc="seek">
              <p:cTn id="49" restart="whenNotActive" fill="hold" evtFilter="cancelBubble" nodeType="interactiveSeq">
                <p:stCondLst>
                  <p:cond evt="onClick" delay="0">
                    <p:tgtEl>
                      <p:spTgt spid="75"/>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7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7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7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76"/>
                                        </p:tgtEl>
                                        <p:attrNameLst>
                                          <p:attrName>style.visibility</p:attrName>
                                        </p:attrNameLst>
                                      </p:cBhvr>
                                      <p:to>
                                        <p:strVal val="visible"/>
                                      </p:to>
                                    </p:set>
                                  </p:childTnLst>
                                </p:cTn>
                              </p:par>
                            </p:childTnLst>
                          </p:cTn>
                        </p:par>
                      </p:childTnLst>
                    </p:cTn>
                  </p:par>
                </p:childTnLst>
              </p:cTn>
              <p:nextCondLst>
                <p:cond evt="onClick" delay="0">
                  <p:tgtEl>
                    <p:spTgt spid="75"/>
                  </p:tgtEl>
                </p:cond>
              </p:nextCondLst>
            </p:seq>
            <p:seq concurrent="1" nextAc="seek">
              <p:cTn id="60" restart="whenNotActive" fill="hold" evtFilter="cancelBubble" nodeType="interactiveSeq">
                <p:stCondLst>
                  <p:cond evt="onClick" delay="0">
                    <p:tgtEl>
                      <p:spTgt spid="77"/>
                    </p:tgtEl>
                  </p:cond>
                </p:stCondLst>
                <p:endSync evt="end" delay="0">
                  <p:rtn val="all"/>
                </p:endSync>
                <p:childTnLst>
                  <p:par>
                    <p:cTn id="61" fill="hold">
                      <p:stCondLst>
                        <p:cond delay="0"/>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1"/>
                                        </p:tgtEl>
                                        <p:attrNameLst>
                                          <p:attrName>style.visibility</p:attrName>
                                        </p:attrNameLst>
                                      </p:cBhvr>
                                      <p:to>
                                        <p:strVal val="visible"/>
                                      </p:to>
                                    </p:set>
                                  </p:childTnLst>
                                </p:cTn>
                              </p:par>
                              <p:par>
                                <p:cTn id="65" presetID="10" presetClass="exit" presetSubtype="0" fill="hold" grpId="1" nodeType="withEffect">
                                  <p:stCondLst>
                                    <p:cond delay="1000"/>
                                  </p:stCondLst>
                                  <p:childTnLst>
                                    <p:animEffect transition="out" filter="fade">
                                      <p:cBhvr>
                                        <p:cTn id="66" dur="500"/>
                                        <p:tgtEl>
                                          <p:spTgt spid="101"/>
                                        </p:tgtEl>
                                      </p:cBhvr>
                                    </p:animEffect>
                                    <p:set>
                                      <p:cBhvr>
                                        <p:cTn id="67" dur="1" fill="hold">
                                          <p:stCondLst>
                                            <p:cond delay="499"/>
                                          </p:stCondLst>
                                        </p:cTn>
                                        <p:tgtEl>
                                          <p:spTgt spid="101"/>
                                        </p:tgtEl>
                                        <p:attrNameLst>
                                          <p:attrName>style.visibility</p:attrName>
                                        </p:attrNameLst>
                                      </p:cBhvr>
                                      <p:to>
                                        <p:strVal val="hidden"/>
                                      </p:to>
                                    </p:set>
                                  </p:childTnLst>
                                </p:cTn>
                              </p:par>
                              <p:par>
                                <p:cTn id="68" presetID="42" presetClass="entr" presetSubtype="0" fill="hold" grpId="0" nodeType="with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fade">
                                      <p:cBhvr>
                                        <p:cTn id="70" dur="1000"/>
                                        <p:tgtEl>
                                          <p:spTgt spid="74"/>
                                        </p:tgtEl>
                                      </p:cBhvr>
                                    </p:animEffect>
                                    <p:anim calcmode="lin" valueType="num">
                                      <p:cBhvr>
                                        <p:cTn id="71" dur="1000" fill="hold"/>
                                        <p:tgtEl>
                                          <p:spTgt spid="74"/>
                                        </p:tgtEl>
                                        <p:attrNameLst>
                                          <p:attrName>ppt_x</p:attrName>
                                        </p:attrNameLst>
                                      </p:cBhvr>
                                      <p:tavLst>
                                        <p:tav tm="0">
                                          <p:val>
                                            <p:strVal val="#ppt_x"/>
                                          </p:val>
                                        </p:tav>
                                        <p:tav tm="100000">
                                          <p:val>
                                            <p:strVal val="#ppt_x"/>
                                          </p:val>
                                        </p:tav>
                                      </p:tavLst>
                                    </p:anim>
                                    <p:anim calcmode="lin" valueType="num">
                                      <p:cBhvr>
                                        <p:cTn id="72"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7"/>
                  </p:tgtEl>
                </p:cond>
              </p:nextCondLst>
            </p:seq>
            <p:seq concurrent="1" nextAc="seek">
              <p:cTn id="73" restart="whenNotActive" fill="hold" evtFilter="cancelBubble" nodeType="interactiveSeq">
                <p:stCondLst>
                  <p:cond evt="onClick" delay="0">
                    <p:tgtEl>
                      <p:spTgt spid="79"/>
                    </p:tgtEl>
                  </p:cond>
                </p:stCondLst>
                <p:endSync evt="end" delay="0">
                  <p:rtn val="all"/>
                </p:endSync>
                <p:childTnLst>
                  <p:par>
                    <p:cTn id="74" fill="hold">
                      <p:stCondLst>
                        <p:cond delay="0"/>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00"/>
                                        </p:tgtEl>
                                        <p:attrNameLst>
                                          <p:attrName>style.visibility</p:attrName>
                                        </p:attrNameLst>
                                      </p:cBhvr>
                                      <p:to>
                                        <p:strVal val="visible"/>
                                      </p:to>
                                    </p:set>
                                  </p:childTnLst>
                                </p:cTn>
                              </p:par>
                              <p:par>
                                <p:cTn id="78" presetID="10" presetClass="exit" presetSubtype="0" fill="hold" grpId="1" nodeType="withEffect">
                                  <p:stCondLst>
                                    <p:cond delay="1000"/>
                                  </p:stCondLst>
                                  <p:childTnLst>
                                    <p:animEffect transition="out" filter="fade">
                                      <p:cBhvr>
                                        <p:cTn id="79" dur="500"/>
                                        <p:tgtEl>
                                          <p:spTgt spid="100"/>
                                        </p:tgtEl>
                                      </p:cBhvr>
                                    </p:animEffect>
                                    <p:set>
                                      <p:cBhvr>
                                        <p:cTn id="80" dur="1" fill="hold">
                                          <p:stCondLst>
                                            <p:cond delay="4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81" restart="whenNotActive" fill="hold" evtFilter="cancelBubble" nodeType="interactiveSeq">
                <p:stCondLst>
                  <p:cond evt="onClick" delay="0">
                    <p:tgtEl>
                      <p:spTgt spid="78"/>
                    </p:tgtEl>
                  </p:cond>
                </p:stCondLst>
                <p:endSync evt="end" delay="0">
                  <p:rtn val="all"/>
                </p:endSync>
                <p:childTnLst>
                  <p:par>
                    <p:cTn id="82" fill="hold">
                      <p:stCondLst>
                        <p:cond delay="0"/>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99"/>
                                        </p:tgtEl>
                                        <p:attrNameLst>
                                          <p:attrName>style.visibility</p:attrName>
                                        </p:attrNameLst>
                                      </p:cBhvr>
                                      <p:to>
                                        <p:strVal val="visible"/>
                                      </p:to>
                                    </p:set>
                                  </p:childTnLst>
                                </p:cTn>
                              </p:par>
                              <p:par>
                                <p:cTn id="86" presetID="10" presetClass="exit" presetSubtype="0" fill="hold" grpId="1" nodeType="withEffect">
                                  <p:stCondLst>
                                    <p:cond delay="1000"/>
                                  </p:stCondLst>
                                  <p:childTnLst>
                                    <p:animEffect transition="out" filter="fade">
                                      <p:cBhvr>
                                        <p:cTn id="87" dur="500"/>
                                        <p:tgtEl>
                                          <p:spTgt spid="99"/>
                                        </p:tgtEl>
                                      </p:cBhvr>
                                    </p:animEffect>
                                    <p:set>
                                      <p:cBhvr>
                                        <p:cTn id="88" dur="1" fill="hold">
                                          <p:stCondLst>
                                            <p:cond delay="499"/>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89" restart="whenNotActive" fill="hold" evtFilter="cancelBubble" nodeType="interactiveSeq">
                <p:stCondLst>
                  <p:cond evt="onClick" delay="0">
                    <p:tgtEl>
                      <p:spTgt spid="76"/>
                    </p:tgtEl>
                  </p:cond>
                </p:stCondLst>
                <p:endSync evt="end" delay="0">
                  <p:rtn val="all"/>
                </p:endSync>
                <p:childTnLst>
                  <p:par>
                    <p:cTn id="90" fill="hold">
                      <p:stCondLst>
                        <p:cond delay="0"/>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61"/>
                                        </p:tgtEl>
                                        <p:attrNameLst>
                                          <p:attrName>style.visibility</p:attrName>
                                        </p:attrNameLst>
                                      </p:cBhvr>
                                      <p:to>
                                        <p:strVal val="visible"/>
                                      </p:to>
                                    </p:set>
                                  </p:childTnLst>
                                </p:cTn>
                              </p:par>
                              <p:par>
                                <p:cTn id="94" presetID="10" presetClass="exit" presetSubtype="0" fill="hold" grpId="1" nodeType="withEffect">
                                  <p:stCondLst>
                                    <p:cond delay="1000"/>
                                  </p:stCondLst>
                                  <p:childTnLst>
                                    <p:animEffect transition="out" filter="fade">
                                      <p:cBhvr>
                                        <p:cTn id="95" dur="500"/>
                                        <p:tgtEl>
                                          <p:spTgt spid="61"/>
                                        </p:tgtEl>
                                      </p:cBhvr>
                                    </p:animEffect>
                                    <p:set>
                                      <p:cBhvr>
                                        <p:cTn id="96"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97" restart="whenNotActive" fill="hold" evtFilter="cancelBubble" nodeType="interactiveSeq">
                <p:stCondLst>
                  <p:cond evt="onClick" delay="0">
                    <p:tgtEl>
                      <p:spTgt spid="83"/>
                    </p:tgtEl>
                  </p:cond>
                </p:stCondLst>
                <p:endSync evt="end" delay="0">
                  <p:rtn val="all"/>
                </p:endSync>
                <p:childTnLst>
                  <p:par>
                    <p:cTn id="98" fill="hold">
                      <p:stCondLst>
                        <p:cond delay="0"/>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85"/>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87"/>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86"/>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84"/>
                                        </p:tgtEl>
                                        <p:attrNameLst>
                                          <p:attrName>style.visibility</p:attrName>
                                        </p:attrNameLst>
                                      </p:cBhvr>
                                      <p:to>
                                        <p:strVal val="visible"/>
                                      </p:to>
                                    </p:set>
                                  </p:childTnLst>
                                </p:cTn>
                              </p:par>
                            </p:childTnLst>
                          </p:cTn>
                        </p:par>
                      </p:childTnLst>
                    </p:cTn>
                  </p:par>
                </p:childTnLst>
              </p:cTn>
              <p:nextCondLst>
                <p:cond evt="onClick" delay="0">
                  <p:tgtEl>
                    <p:spTgt spid="83"/>
                  </p:tgtEl>
                </p:cond>
              </p:nextCondLst>
            </p:seq>
            <p:seq concurrent="1" nextAc="seek">
              <p:cTn id="108" restart="whenNotActive" fill="hold" evtFilter="cancelBubble" nodeType="interactiveSeq">
                <p:stCondLst>
                  <p:cond evt="onClick" delay="0">
                    <p:tgtEl>
                      <p:spTgt spid="85"/>
                    </p:tgtEl>
                  </p:cond>
                </p:stCondLst>
                <p:endSync evt="end" delay="0">
                  <p:rtn val="all"/>
                </p:endSync>
                <p:childTnLst>
                  <p:par>
                    <p:cTn id="109" fill="hold">
                      <p:stCondLst>
                        <p:cond delay="0"/>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03"/>
                                        </p:tgtEl>
                                        <p:attrNameLst>
                                          <p:attrName>style.visibility</p:attrName>
                                        </p:attrNameLst>
                                      </p:cBhvr>
                                      <p:to>
                                        <p:strVal val="visible"/>
                                      </p:to>
                                    </p:set>
                                  </p:childTnLst>
                                </p:cTn>
                              </p:par>
                              <p:par>
                                <p:cTn id="113" presetID="10" presetClass="exit" presetSubtype="0" fill="hold" grpId="1" nodeType="withEffect">
                                  <p:stCondLst>
                                    <p:cond delay="1000"/>
                                  </p:stCondLst>
                                  <p:childTnLst>
                                    <p:animEffect transition="out" filter="fade">
                                      <p:cBhvr>
                                        <p:cTn id="114" dur="500"/>
                                        <p:tgtEl>
                                          <p:spTgt spid="103"/>
                                        </p:tgtEl>
                                      </p:cBhvr>
                                    </p:animEffect>
                                    <p:set>
                                      <p:cBhvr>
                                        <p:cTn id="115" dur="1" fill="hold">
                                          <p:stCondLst>
                                            <p:cond delay="499"/>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116" restart="whenNotActive" fill="hold" evtFilter="cancelBubble" nodeType="interactiveSeq">
                <p:stCondLst>
                  <p:cond evt="onClick" delay="0">
                    <p:tgtEl>
                      <p:spTgt spid="87"/>
                    </p:tgtEl>
                  </p:cond>
                </p:stCondLst>
                <p:endSync evt="end" delay="0">
                  <p:rtn val="all"/>
                </p:endSync>
                <p:childTnLst>
                  <p:par>
                    <p:cTn id="117" fill="hold">
                      <p:stCondLst>
                        <p:cond delay="0"/>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60"/>
                                        </p:tgtEl>
                                        <p:attrNameLst>
                                          <p:attrName>style.visibility</p:attrName>
                                        </p:attrNameLst>
                                      </p:cBhvr>
                                      <p:to>
                                        <p:strVal val="visible"/>
                                      </p:to>
                                    </p:set>
                                  </p:childTnLst>
                                </p:cTn>
                              </p:par>
                              <p:par>
                                <p:cTn id="121" presetID="10" presetClass="exit" presetSubtype="0" fill="hold" grpId="1" nodeType="withEffect">
                                  <p:stCondLst>
                                    <p:cond delay="1000"/>
                                  </p:stCondLst>
                                  <p:childTnLst>
                                    <p:animEffect transition="out" filter="fade">
                                      <p:cBhvr>
                                        <p:cTn id="122" dur="500"/>
                                        <p:tgtEl>
                                          <p:spTgt spid="60"/>
                                        </p:tgtEl>
                                      </p:cBhvr>
                                    </p:animEffect>
                                    <p:set>
                                      <p:cBhvr>
                                        <p:cTn id="123"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124" restart="whenNotActive" fill="hold" evtFilter="cancelBubble" nodeType="interactiveSeq">
                <p:stCondLst>
                  <p:cond evt="onClick" delay="0">
                    <p:tgtEl>
                      <p:spTgt spid="86"/>
                    </p:tgtEl>
                  </p:cond>
                </p:stCondLst>
                <p:endSync evt="end" delay="0">
                  <p:rtn val="all"/>
                </p:endSync>
                <p:childTnLst>
                  <p:par>
                    <p:cTn id="125" fill="hold">
                      <p:stCondLst>
                        <p:cond delay="0"/>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59"/>
                                        </p:tgtEl>
                                        <p:attrNameLst>
                                          <p:attrName>style.visibility</p:attrName>
                                        </p:attrNameLst>
                                      </p:cBhvr>
                                      <p:to>
                                        <p:strVal val="visible"/>
                                      </p:to>
                                    </p:set>
                                  </p:childTnLst>
                                </p:cTn>
                              </p:par>
                              <p:par>
                                <p:cTn id="129" presetID="10" presetClass="exit" presetSubtype="0" fill="hold" grpId="1" nodeType="withEffect">
                                  <p:stCondLst>
                                    <p:cond delay="1000"/>
                                  </p:stCondLst>
                                  <p:childTnLst>
                                    <p:animEffect transition="out" filter="fade">
                                      <p:cBhvr>
                                        <p:cTn id="130" dur="500"/>
                                        <p:tgtEl>
                                          <p:spTgt spid="59"/>
                                        </p:tgtEl>
                                      </p:cBhvr>
                                    </p:animEffect>
                                    <p:set>
                                      <p:cBhvr>
                                        <p:cTn id="131" dur="1" fill="hold">
                                          <p:stCondLst>
                                            <p:cond delay="499"/>
                                          </p:stCondLst>
                                        </p:cTn>
                                        <p:tgtEl>
                                          <p:spTgt spid="59"/>
                                        </p:tgtEl>
                                        <p:attrNameLst>
                                          <p:attrName>style.visibility</p:attrName>
                                        </p:attrNameLst>
                                      </p:cBhvr>
                                      <p:to>
                                        <p:strVal val="hidden"/>
                                      </p:to>
                                    </p:set>
                                  </p:childTnLst>
                                </p:cTn>
                              </p:par>
                              <p:par>
                                <p:cTn id="132" presetID="42" presetClass="entr" presetSubtype="0" fill="hold" grpId="0" nodeType="withEffect">
                                  <p:stCondLst>
                                    <p:cond delay="0"/>
                                  </p:stCondLst>
                                  <p:childTnLst>
                                    <p:set>
                                      <p:cBhvr>
                                        <p:cTn id="133" dur="1" fill="hold">
                                          <p:stCondLst>
                                            <p:cond delay="0"/>
                                          </p:stCondLst>
                                        </p:cTn>
                                        <p:tgtEl>
                                          <p:spTgt spid="81"/>
                                        </p:tgtEl>
                                        <p:attrNameLst>
                                          <p:attrName>style.visibility</p:attrName>
                                        </p:attrNameLst>
                                      </p:cBhvr>
                                      <p:to>
                                        <p:strVal val="visible"/>
                                      </p:to>
                                    </p:set>
                                    <p:animEffect transition="in" filter="fade">
                                      <p:cBhvr>
                                        <p:cTn id="134" dur="1000"/>
                                        <p:tgtEl>
                                          <p:spTgt spid="81"/>
                                        </p:tgtEl>
                                      </p:cBhvr>
                                    </p:animEffect>
                                    <p:anim calcmode="lin" valueType="num">
                                      <p:cBhvr>
                                        <p:cTn id="135" dur="1000" fill="hold"/>
                                        <p:tgtEl>
                                          <p:spTgt spid="81"/>
                                        </p:tgtEl>
                                        <p:attrNameLst>
                                          <p:attrName>ppt_x</p:attrName>
                                        </p:attrNameLst>
                                      </p:cBhvr>
                                      <p:tavLst>
                                        <p:tav tm="0">
                                          <p:val>
                                            <p:strVal val="#ppt_x"/>
                                          </p:val>
                                        </p:tav>
                                        <p:tav tm="100000">
                                          <p:val>
                                            <p:strVal val="#ppt_x"/>
                                          </p:val>
                                        </p:tav>
                                      </p:tavLst>
                                    </p:anim>
                                    <p:anim calcmode="lin" valueType="num">
                                      <p:cBhvr>
                                        <p:cTn id="13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86"/>
                  </p:tgtEl>
                </p:cond>
              </p:nextCondLst>
            </p:seq>
            <p:seq concurrent="1" nextAc="seek">
              <p:cTn id="137" restart="whenNotActive" fill="hold" evtFilter="cancelBubble" nodeType="interactiveSeq">
                <p:stCondLst>
                  <p:cond evt="onClick" delay="0">
                    <p:tgtEl>
                      <p:spTgt spid="84"/>
                    </p:tgtEl>
                  </p:cond>
                </p:stCondLst>
                <p:endSync evt="end" delay="0">
                  <p:rtn val="all"/>
                </p:endSync>
                <p:childTnLst>
                  <p:par>
                    <p:cTn id="138" fill="hold">
                      <p:stCondLst>
                        <p:cond delay="0"/>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102"/>
                                        </p:tgtEl>
                                        <p:attrNameLst>
                                          <p:attrName>style.visibility</p:attrName>
                                        </p:attrNameLst>
                                      </p:cBhvr>
                                      <p:to>
                                        <p:strVal val="visible"/>
                                      </p:to>
                                    </p:set>
                                  </p:childTnLst>
                                </p:cTn>
                              </p:par>
                              <p:par>
                                <p:cTn id="142" presetID="10" presetClass="exit" presetSubtype="0" fill="hold" grpId="1" nodeType="withEffect">
                                  <p:stCondLst>
                                    <p:cond delay="1000"/>
                                  </p:stCondLst>
                                  <p:childTnLst>
                                    <p:animEffect transition="out" filter="fade">
                                      <p:cBhvr>
                                        <p:cTn id="143" dur="500"/>
                                        <p:tgtEl>
                                          <p:spTgt spid="102"/>
                                        </p:tgtEl>
                                      </p:cBhvr>
                                    </p:animEffect>
                                    <p:set>
                                      <p:cBhvr>
                                        <p:cTn id="144" dur="1" fill="hold">
                                          <p:stCondLst>
                                            <p:cond delay="4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145" restart="whenNotActive" fill="hold" evtFilter="cancelBubble" nodeType="interactiveSeq">
                <p:stCondLst>
                  <p:cond evt="onClick" delay="0">
                    <p:tgtEl>
                      <p:spTgt spid="90"/>
                    </p:tgtEl>
                  </p:cond>
                </p:stCondLst>
                <p:endSync evt="end" delay="0">
                  <p:rtn val="all"/>
                </p:endSync>
                <p:childTnLst>
                  <p:par>
                    <p:cTn id="146" fill="hold">
                      <p:stCondLst>
                        <p:cond delay="0"/>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92"/>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94"/>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93"/>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91"/>
                                        </p:tgtEl>
                                        <p:attrNameLst>
                                          <p:attrName>style.visibility</p:attrName>
                                        </p:attrNameLst>
                                      </p:cBhvr>
                                      <p:to>
                                        <p:strVal val="visible"/>
                                      </p:to>
                                    </p:set>
                                  </p:childTnLst>
                                </p:cTn>
                              </p:par>
                            </p:childTnLst>
                          </p:cTn>
                        </p:par>
                      </p:childTnLst>
                    </p:cTn>
                  </p:par>
                </p:childTnLst>
              </p:cTn>
              <p:nextCondLst>
                <p:cond evt="onClick" delay="0">
                  <p:tgtEl>
                    <p:spTgt spid="90"/>
                  </p:tgtEl>
                </p:cond>
              </p:nextCondLst>
            </p:seq>
            <p:seq concurrent="1" nextAc="seek">
              <p:cTn id="156" restart="whenNotActive" fill="hold" evtFilter="cancelBubble" nodeType="interactiveSeq">
                <p:stCondLst>
                  <p:cond evt="onClick" delay="0">
                    <p:tgtEl>
                      <p:spTgt spid="92"/>
                    </p:tgtEl>
                  </p:cond>
                </p:stCondLst>
                <p:endSync evt="end" delay="0">
                  <p:rtn val="all"/>
                </p:endSync>
                <p:childTnLst>
                  <p:par>
                    <p:cTn id="157" fill="hold">
                      <p:stCondLst>
                        <p:cond delay="0"/>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107"/>
                                        </p:tgtEl>
                                        <p:attrNameLst>
                                          <p:attrName>style.visibility</p:attrName>
                                        </p:attrNameLst>
                                      </p:cBhvr>
                                      <p:to>
                                        <p:strVal val="visible"/>
                                      </p:to>
                                    </p:set>
                                  </p:childTnLst>
                                </p:cTn>
                              </p:par>
                              <p:par>
                                <p:cTn id="161" presetID="10" presetClass="exit" presetSubtype="0" fill="hold" grpId="1" nodeType="withEffect">
                                  <p:stCondLst>
                                    <p:cond delay="1000"/>
                                  </p:stCondLst>
                                  <p:childTnLst>
                                    <p:animEffect transition="out" filter="fade">
                                      <p:cBhvr>
                                        <p:cTn id="162" dur="500"/>
                                        <p:tgtEl>
                                          <p:spTgt spid="107"/>
                                        </p:tgtEl>
                                      </p:cBhvr>
                                    </p:animEffect>
                                    <p:set>
                                      <p:cBhvr>
                                        <p:cTn id="163" dur="1" fill="hold">
                                          <p:stCondLst>
                                            <p:cond delay="499"/>
                                          </p:stCondLst>
                                        </p:cTn>
                                        <p:tgtEl>
                                          <p:spTgt spid="107"/>
                                        </p:tgtEl>
                                        <p:attrNameLst>
                                          <p:attrName>style.visibility</p:attrName>
                                        </p:attrNameLst>
                                      </p:cBhvr>
                                      <p:to>
                                        <p:strVal val="hidden"/>
                                      </p:to>
                                    </p:set>
                                  </p:childTnLst>
                                </p:cTn>
                              </p:par>
                              <p:par>
                                <p:cTn id="164" presetID="42" presetClass="entr" presetSubtype="0" fill="hold" grpId="0" nodeType="with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par>
                                <p:cTn id="169" presetID="1" presetClass="entr" presetSubtype="0" fill="hold" nodeType="withEffect">
                                  <p:stCondLst>
                                    <p:cond delay="0"/>
                                  </p:stCondLst>
                                  <p:childTnLst>
                                    <p:set>
                                      <p:cBhvr>
                                        <p:cTn id="170" dur="1" fill="hold">
                                          <p:stCondLst>
                                            <p:cond delay="0"/>
                                          </p:stCondLst>
                                        </p:cTn>
                                        <p:tgtEl>
                                          <p:spTgt spid="63"/>
                                        </p:tgtEl>
                                        <p:attrNameLst>
                                          <p:attrName>style.visibility</p:attrName>
                                        </p:attrNameLst>
                                      </p:cBhvr>
                                      <p:to>
                                        <p:strVal val="visible"/>
                                      </p:to>
                                    </p:set>
                                  </p:childTnLst>
                                </p:cTn>
                              </p:par>
                            </p:childTnLst>
                          </p:cTn>
                        </p:par>
                      </p:childTnLst>
                    </p:cTn>
                  </p:par>
                </p:childTnLst>
              </p:cTn>
              <p:nextCondLst>
                <p:cond evt="onClick" delay="0">
                  <p:tgtEl>
                    <p:spTgt spid="92"/>
                  </p:tgtEl>
                </p:cond>
              </p:nextCondLst>
            </p:seq>
            <p:seq concurrent="1" nextAc="seek">
              <p:cTn id="171" restart="whenNotActive" fill="hold" evtFilter="cancelBubble" nodeType="interactiveSeq">
                <p:stCondLst>
                  <p:cond evt="onClick" delay="0">
                    <p:tgtEl>
                      <p:spTgt spid="94"/>
                    </p:tgtEl>
                  </p:cond>
                </p:stCondLst>
                <p:endSync evt="end" delay="0">
                  <p:rtn val="all"/>
                </p:endSync>
                <p:childTnLst>
                  <p:par>
                    <p:cTn id="172" fill="hold">
                      <p:stCondLst>
                        <p:cond delay="0"/>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106"/>
                                        </p:tgtEl>
                                        <p:attrNameLst>
                                          <p:attrName>style.visibility</p:attrName>
                                        </p:attrNameLst>
                                      </p:cBhvr>
                                      <p:to>
                                        <p:strVal val="visible"/>
                                      </p:to>
                                    </p:set>
                                  </p:childTnLst>
                                </p:cTn>
                              </p:par>
                              <p:par>
                                <p:cTn id="176" presetID="10" presetClass="exit" presetSubtype="0" fill="hold" grpId="1" nodeType="withEffect">
                                  <p:stCondLst>
                                    <p:cond delay="1000"/>
                                  </p:stCondLst>
                                  <p:childTnLst>
                                    <p:animEffect transition="out" filter="fade">
                                      <p:cBhvr>
                                        <p:cTn id="177" dur="500"/>
                                        <p:tgtEl>
                                          <p:spTgt spid="106"/>
                                        </p:tgtEl>
                                      </p:cBhvr>
                                    </p:animEffect>
                                    <p:set>
                                      <p:cBhvr>
                                        <p:cTn id="178"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179" restart="whenNotActive" fill="hold" evtFilter="cancelBubble" nodeType="interactiveSeq">
                <p:stCondLst>
                  <p:cond evt="onClick" delay="0">
                    <p:tgtEl>
                      <p:spTgt spid="93"/>
                    </p:tgtEl>
                  </p:cond>
                </p:stCondLst>
                <p:endSync evt="end" delay="0">
                  <p:rtn val="all"/>
                </p:endSync>
                <p:childTnLst>
                  <p:par>
                    <p:cTn id="180" fill="hold">
                      <p:stCondLst>
                        <p:cond delay="0"/>
                      </p:stCondLst>
                      <p:childTnLst>
                        <p:par>
                          <p:cTn id="181" fill="hold">
                            <p:stCondLst>
                              <p:cond delay="0"/>
                            </p:stCondLst>
                            <p:childTnLst>
                              <p:par>
                                <p:cTn id="182" presetID="1" presetClass="entr" presetSubtype="0" fill="hold" grpId="0" nodeType="clickEffect">
                                  <p:stCondLst>
                                    <p:cond delay="0"/>
                                  </p:stCondLst>
                                  <p:childTnLst>
                                    <p:set>
                                      <p:cBhvr>
                                        <p:cTn id="183" dur="1" fill="hold">
                                          <p:stCondLst>
                                            <p:cond delay="0"/>
                                          </p:stCondLst>
                                        </p:cTn>
                                        <p:tgtEl>
                                          <p:spTgt spid="105"/>
                                        </p:tgtEl>
                                        <p:attrNameLst>
                                          <p:attrName>style.visibility</p:attrName>
                                        </p:attrNameLst>
                                      </p:cBhvr>
                                      <p:to>
                                        <p:strVal val="visible"/>
                                      </p:to>
                                    </p:set>
                                  </p:childTnLst>
                                </p:cTn>
                              </p:par>
                              <p:par>
                                <p:cTn id="184" presetID="10" presetClass="exit" presetSubtype="0" fill="hold" grpId="1" nodeType="withEffect">
                                  <p:stCondLst>
                                    <p:cond delay="1000"/>
                                  </p:stCondLst>
                                  <p:childTnLst>
                                    <p:animEffect transition="out" filter="fade">
                                      <p:cBhvr>
                                        <p:cTn id="185" dur="500"/>
                                        <p:tgtEl>
                                          <p:spTgt spid="105"/>
                                        </p:tgtEl>
                                      </p:cBhvr>
                                    </p:animEffect>
                                    <p:set>
                                      <p:cBhvr>
                                        <p:cTn id="186" dur="1" fill="hold">
                                          <p:stCondLst>
                                            <p:cond delay="499"/>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187" restart="whenNotActive" fill="hold" evtFilter="cancelBubble" nodeType="interactiveSeq">
                <p:stCondLst>
                  <p:cond evt="onClick" delay="0">
                    <p:tgtEl>
                      <p:spTgt spid="91"/>
                    </p:tgtEl>
                  </p:cond>
                </p:stCondLst>
                <p:endSync evt="end" delay="0">
                  <p:rtn val="all"/>
                </p:endSync>
                <p:childTnLst>
                  <p:par>
                    <p:cTn id="188" fill="hold">
                      <p:stCondLst>
                        <p:cond delay="0"/>
                      </p:stCondLst>
                      <p:childTnLst>
                        <p:par>
                          <p:cTn id="189" fill="hold">
                            <p:stCondLst>
                              <p:cond delay="0"/>
                            </p:stCondLst>
                            <p:childTnLst>
                              <p:par>
                                <p:cTn id="190" presetID="1" presetClass="entr" presetSubtype="0" fill="hold" grpId="0" nodeType="clickEffect">
                                  <p:stCondLst>
                                    <p:cond delay="0"/>
                                  </p:stCondLst>
                                  <p:childTnLst>
                                    <p:set>
                                      <p:cBhvr>
                                        <p:cTn id="191" dur="1" fill="hold">
                                          <p:stCondLst>
                                            <p:cond delay="0"/>
                                          </p:stCondLst>
                                        </p:cTn>
                                        <p:tgtEl>
                                          <p:spTgt spid="104"/>
                                        </p:tgtEl>
                                        <p:attrNameLst>
                                          <p:attrName>style.visibility</p:attrName>
                                        </p:attrNameLst>
                                      </p:cBhvr>
                                      <p:to>
                                        <p:strVal val="visible"/>
                                      </p:to>
                                    </p:set>
                                  </p:childTnLst>
                                </p:cTn>
                              </p:par>
                              <p:par>
                                <p:cTn id="192" presetID="10" presetClass="exit" presetSubtype="0" fill="hold" grpId="1" nodeType="withEffect">
                                  <p:stCondLst>
                                    <p:cond delay="1000"/>
                                  </p:stCondLst>
                                  <p:childTnLst>
                                    <p:animEffect transition="out" filter="fade">
                                      <p:cBhvr>
                                        <p:cTn id="193" dur="500"/>
                                        <p:tgtEl>
                                          <p:spTgt spid="104"/>
                                        </p:tgtEl>
                                      </p:cBhvr>
                                    </p:animEffect>
                                    <p:set>
                                      <p:cBhvr>
                                        <p:cTn id="194" dur="1" fill="hold">
                                          <p:stCondLst>
                                            <p:cond delay="499"/>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91"/>
                  </p:tgtEl>
                </p:cond>
              </p:nextCondLst>
            </p:seq>
          </p:childTnLst>
        </p:cTn>
      </p:par>
    </p:tnLst>
    <p:bldLst>
      <p:bldP spid="59" grpId="0"/>
      <p:bldP spid="59" grpId="1"/>
      <p:bldP spid="60" grpId="0"/>
      <p:bldP spid="60" grpId="1"/>
      <p:bldP spid="61" grpId="0"/>
      <p:bldP spid="61" grpId="1"/>
      <p:bldP spid="67" grpId="0" animBg="1"/>
      <p:bldP spid="68" grpId="0" animBg="1"/>
      <p:bldP spid="69" grpId="0" animBg="1"/>
      <p:bldP spid="70" grpId="0" animBg="1"/>
      <p:bldP spid="71" grpId="0" animBg="1"/>
      <p:bldP spid="74" grpId="0" animBg="1"/>
      <p:bldP spid="76" grpId="0" animBg="1"/>
      <p:bldP spid="77" grpId="0" animBg="1"/>
      <p:bldP spid="78" grpId="0" animBg="1"/>
      <p:bldP spid="79" grpId="0" animBg="1"/>
      <p:bldP spid="81" grpId="0" animBg="1"/>
      <p:bldP spid="84" grpId="0" animBg="1"/>
      <p:bldP spid="85" grpId="0" animBg="1"/>
      <p:bldP spid="86" grpId="0" animBg="1"/>
      <p:bldP spid="87" grpId="0" animBg="1"/>
      <p:bldP spid="88" grpId="0" animBg="1"/>
      <p:bldP spid="91" grpId="0" animBg="1"/>
      <p:bldP spid="92" grpId="0" animBg="1"/>
      <p:bldP spid="93" grpId="0" animBg="1"/>
      <p:bldP spid="94" grpId="0" animBg="1"/>
      <p:bldP spid="95" grpId="0"/>
      <p:bldP spid="95" grpId="1"/>
      <p:bldP spid="96" grpId="0"/>
      <p:bldP spid="96" grpId="1"/>
      <p:bldP spid="97" grpId="0"/>
      <p:bldP spid="97" grpId="1"/>
      <p:bldP spid="98" grpId="0"/>
      <p:bldP spid="98" grpId="1"/>
      <p:bldP spid="99" grpId="0"/>
      <p:bldP spid="99" grpId="1"/>
      <p:bldP spid="100" grpId="0"/>
      <p:bldP spid="100" grpId="1"/>
      <p:bldP spid="101" grpId="0"/>
      <p:bldP spid="101" grpId="1"/>
      <p:bldP spid="102" grpId="0"/>
      <p:bldP spid="102" grpId="1"/>
      <p:bldP spid="103" grpId="0"/>
      <p:bldP spid="103" grpId="1"/>
      <p:bldP spid="104" grpId="0"/>
      <p:bldP spid="104" grpId="1"/>
      <p:bldP spid="105" grpId="0"/>
      <p:bldP spid="105" grpId="1"/>
      <p:bldP spid="106" grpId="0"/>
      <p:bldP spid="106" grpId="1"/>
      <p:bldP spid="107" grpId="0"/>
      <p:bldP spid="10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76D22692-84B0-2D4A-5257-FC1BDC011213}"/>
              </a:ext>
            </a:extLst>
          </p:cNvPr>
          <p:cNvSpPr txBox="1"/>
          <p:nvPr/>
        </p:nvSpPr>
        <p:spPr>
          <a:xfrm>
            <a:off x="9178180" y="1013948"/>
            <a:ext cx="2085425" cy="276999"/>
          </a:xfrm>
          <a:prstGeom prst="rect">
            <a:avLst/>
          </a:prstGeom>
          <a:solidFill>
            <a:schemeClr val="bg1">
              <a:lumMod val="75000"/>
            </a:schemeClr>
          </a:solidFill>
          <a:ln w="22225">
            <a:solidFill>
              <a:schemeClr val="accent1">
                <a:shade val="15000"/>
              </a:schemeClr>
            </a:solidFill>
          </a:ln>
        </p:spPr>
        <p:txBody>
          <a:bodyPr wrap="square" rtlCol="0">
            <a:spAutoFit/>
          </a:bodyPr>
          <a:lstStyle/>
          <a:p>
            <a:pPr algn="ctr"/>
            <a:r>
              <a:rPr lang="de-DE" sz="1200" dirty="0">
                <a:latin typeface="Kantumruy Pro" pitchFamily="2" charset="0"/>
                <a:cs typeface="Kantumruy Pro" pitchFamily="2" charset="0"/>
              </a:rPr>
              <a:t>Lösungswörter  </a:t>
            </a:r>
            <a:r>
              <a:rPr lang="de-DE" sz="1200" b="0" i="0" dirty="0">
                <a:effectLst/>
                <a:latin typeface="Kantumruy Pro" pitchFamily="2" charset="0"/>
                <a:cs typeface="Kantumruy Pro" pitchFamily="2" charset="0"/>
              </a:rPr>
              <a:t>🔽</a:t>
            </a:r>
            <a:endParaRPr lang="de-DE" sz="1200" dirty="0">
              <a:latin typeface="Kantumruy Pro" pitchFamily="2" charset="0"/>
              <a:cs typeface="Kantumruy Pro" pitchFamily="2" charset="0"/>
            </a:endParaRPr>
          </a:p>
        </p:txBody>
      </p:sp>
      <p:grpSp>
        <p:nvGrpSpPr>
          <p:cNvPr id="11" name="Gruppieren 10">
            <a:extLst>
              <a:ext uri="{FF2B5EF4-FFF2-40B4-BE49-F238E27FC236}">
                <a16:creationId xmlns:a16="http://schemas.microsoft.com/office/drawing/2014/main" id="{BEEF0CAF-1DAF-63FA-6E9E-C5F7ADA2F977}"/>
              </a:ext>
            </a:extLst>
          </p:cNvPr>
          <p:cNvGrpSpPr/>
          <p:nvPr/>
        </p:nvGrpSpPr>
        <p:grpSpPr>
          <a:xfrm>
            <a:off x="10412166" y="6149299"/>
            <a:ext cx="1588234" cy="621101"/>
            <a:chOff x="6095975" y="6089013"/>
            <a:chExt cx="1466875" cy="621101"/>
          </a:xfrm>
        </p:grpSpPr>
        <p:sp>
          <p:nvSpPr>
            <p:cNvPr id="12" name="Rechteck: abgerundete Ecken 77">
              <a:hlinkClick r:id="" action="ppaction://hlinkshowjump?jump=nextslide"/>
              <a:extLst>
                <a:ext uri="{FF2B5EF4-FFF2-40B4-BE49-F238E27FC236}">
                  <a16:creationId xmlns:a16="http://schemas.microsoft.com/office/drawing/2014/main" id="{D91305C6-C38B-6BFC-2CFD-3BA88869EC55}"/>
                </a:ext>
              </a:extLst>
            </p:cNvPr>
            <p:cNvSpPr/>
            <p:nvPr/>
          </p:nvSpPr>
          <p:spPr>
            <a:xfrm>
              <a:off x="6095975" y="6089013"/>
              <a:ext cx="1466875" cy="621101"/>
            </a:xfrm>
            <a:prstGeom prst="roundRect">
              <a:avLst/>
            </a:prstGeom>
            <a:solidFill>
              <a:schemeClr val="accent1">
                <a:lumMod val="7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latin typeface="Rockwell" panose="02060603020205020403" pitchFamily="18" charset="0"/>
                </a:rPr>
                <a:t>  WEITER      </a:t>
              </a:r>
            </a:p>
          </p:txBody>
        </p:sp>
        <p:sp>
          <p:nvSpPr>
            <p:cNvPr id="13" name="Pfeil: Chevron 78">
              <a:extLst>
                <a:ext uri="{FF2B5EF4-FFF2-40B4-BE49-F238E27FC236}">
                  <a16:creationId xmlns:a16="http://schemas.microsoft.com/office/drawing/2014/main" id="{B9201AD1-D196-D2D9-8A7E-F626A8C173D5}"/>
                </a:ext>
              </a:extLst>
            </p:cNvPr>
            <p:cNvSpPr/>
            <p:nvPr/>
          </p:nvSpPr>
          <p:spPr>
            <a:xfrm>
              <a:off x="7215472" y="6314032"/>
              <a:ext cx="144488" cy="163295"/>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14" name="Textfeld 13">
            <a:extLst>
              <a:ext uri="{FF2B5EF4-FFF2-40B4-BE49-F238E27FC236}">
                <a16:creationId xmlns:a16="http://schemas.microsoft.com/office/drawing/2014/main" id="{7220F12E-693D-3A84-5453-FF7C2A0918A7}"/>
              </a:ext>
            </a:extLst>
          </p:cNvPr>
          <p:cNvSpPr txBox="1"/>
          <p:nvPr/>
        </p:nvSpPr>
        <p:spPr>
          <a:xfrm>
            <a:off x="310742" y="55665"/>
            <a:ext cx="8510649" cy="369332"/>
          </a:xfrm>
          <a:prstGeom prst="rect">
            <a:avLst/>
          </a:prstGeom>
          <a:noFill/>
        </p:spPr>
        <p:txBody>
          <a:bodyPr wrap="square">
            <a:spAutoFit/>
          </a:bodyPr>
          <a:lstStyle/>
          <a:p>
            <a:r>
              <a:rPr lang="de-DE" dirty="0"/>
              <a:t>Aufgabe mit Zuordnungen und Verlinkung zu den Hilfekarten </a:t>
            </a:r>
          </a:p>
        </p:txBody>
      </p:sp>
      <p:sp>
        <p:nvSpPr>
          <p:cNvPr id="15" name="Rechteck 14">
            <a:extLst>
              <a:ext uri="{FF2B5EF4-FFF2-40B4-BE49-F238E27FC236}">
                <a16:creationId xmlns:a16="http://schemas.microsoft.com/office/drawing/2014/main" id="{16049D07-FAA4-01B1-0FEC-5E87DCF5FA70}"/>
              </a:ext>
            </a:extLst>
          </p:cNvPr>
          <p:cNvSpPr/>
          <p:nvPr/>
        </p:nvSpPr>
        <p:spPr>
          <a:xfrm>
            <a:off x="9178180" y="1650081"/>
            <a:ext cx="2085425" cy="162863"/>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orange</a:t>
            </a:r>
          </a:p>
        </p:txBody>
      </p:sp>
      <p:sp>
        <p:nvSpPr>
          <p:cNvPr id="17" name="Rechteck 16">
            <a:extLst>
              <a:ext uri="{FF2B5EF4-FFF2-40B4-BE49-F238E27FC236}">
                <a16:creationId xmlns:a16="http://schemas.microsoft.com/office/drawing/2014/main" id="{0080A231-8675-E3C7-ACE8-911802659BB4}"/>
              </a:ext>
            </a:extLst>
          </p:cNvPr>
          <p:cNvSpPr/>
          <p:nvPr/>
        </p:nvSpPr>
        <p:spPr>
          <a:xfrm>
            <a:off x="9178180" y="1477623"/>
            <a:ext cx="2085425" cy="162863"/>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err="1">
                <a:solidFill>
                  <a:schemeClr val="tx1"/>
                </a:solidFill>
              </a:rPr>
              <a:t>purpur</a:t>
            </a:r>
            <a:endParaRPr lang="de-DE" sz="1200" dirty="0">
              <a:solidFill>
                <a:schemeClr val="tx1"/>
              </a:solidFill>
            </a:endParaRPr>
          </a:p>
        </p:txBody>
      </p:sp>
      <p:sp>
        <p:nvSpPr>
          <p:cNvPr id="18" name="Rechteck 17">
            <a:extLst>
              <a:ext uri="{FF2B5EF4-FFF2-40B4-BE49-F238E27FC236}">
                <a16:creationId xmlns:a16="http://schemas.microsoft.com/office/drawing/2014/main" id="{AD076E37-319E-6373-8992-F49B89F7ACA6}"/>
              </a:ext>
            </a:extLst>
          </p:cNvPr>
          <p:cNvSpPr/>
          <p:nvPr/>
        </p:nvSpPr>
        <p:spPr>
          <a:xfrm>
            <a:off x="9178180" y="1303061"/>
            <a:ext cx="2085425" cy="162863"/>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gelb</a:t>
            </a:r>
          </a:p>
        </p:txBody>
      </p:sp>
      <p:sp>
        <p:nvSpPr>
          <p:cNvPr id="19" name="Rechteck 18">
            <a:extLst>
              <a:ext uri="{FF2B5EF4-FFF2-40B4-BE49-F238E27FC236}">
                <a16:creationId xmlns:a16="http://schemas.microsoft.com/office/drawing/2014/main" id="{1D05CB22-452A-1CA8-D322-F110B0A57A81}"/>
              </a:ext>
            </a:extLst>
          </p:cNvPr>
          <p:cNvSpPr/>
          <p:nvPr/>
        </p:nvSpPr>
        <p:spPr>
          <a:xfrm>
            <a:off x="2765952" y="1595738"/>
            <a:ext cx="2339342" cy="375337"/>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Orange</a:t>
            </a:r>
          </a:p>
        </p:txBody>
      </p:sp>
      <p:cxnSp>
        <p:nvCxnSpPr>
          <p:cNvPr id="20" name="Gerade Verbindung 19">
            <a:extLst>
              <a:ext uri="{FF2B5EF4-FFF2-40B4-BE49-F238E27FC236}">
                <a16:creationId xmlns:a16="http://schemas.microsoft.com/office/drawing/2014/main" id="{B2F5B009-2A60-D8C9-87AD-86BD299DF03A}"/>
              </a:ext>
            </a:extLst>
          </p:cNvPr>
          <p:cNvCxnSpPr>
            <a:cxnSpLocks/>
          </p:cNvCxnSpPr>
          <p:nvPr/>
        </p:nvCxnSpPr>
        <p:spPr>
          <a:xfrm>
            <a:off x="2765952" y="2031590"/>
            <a:ext cx="2496219"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746C7438-F0A7-6E9C-DF6B-A3032694FF70}"/>
              </a:ext>
            </a:extLst>
          </p:cNvPr>
          <p:cNvSpPr/>
          <p:nvPr/>
        </p:nvSpPr>
        <p:spPr>
          <a:xfrm>
            <a:off x="2785624" y="3409897"/>
            <a:ext cx="2339342" cy="375337"/>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Gelb</a:t>
            </a:r>
          </a:p>
        </p:txBody>
      </p:sp>
      <p:sp>
        <p:nvSpPr>
          <p:cNvPr id="28" name="Textfeld 27">
            <a:extLst>
              <a:ext uri="{FF2B5EF4-FFF2-40B4-BE49-F238E27FC236}">
                <a16:creationId xmlns:a16="http://schemas.microsoft.com/office/drawing/2014/main" id="{E3196846-1482-893C-E0A1-9943F094E599}"/>
              </a:ext>
            </a:extLst>
          </p:cNvPr>
          <p:cNvSpPr txBox="1"/>
          <p:nvPr/>
        </p:nvSpPr>
        <p:spPr>
          <a:xfrm>
            <a:off x="9200485" y="2797688"/>
            <a:ext cx="2085425" cy="276999"/>
          </a:xfrm>
          <a:prstGeom prst="rect">
            <a:avLst/>
          </a:prstGeom>
          <a:solidFill>
            <a:schemeClr val="bg1">
              <a:lumMod val="75000"/>
            </a:schemeClr>
          </a:solidFill>
          <a:ln w="22225">
            <a:solidFill>
              <a:schemeClr val="accent1">
                <a:shade val="15000"/>
              </a:schemeClr>
            </a:solidFill>
          </a:ln>
        </p:spPr>
        <p:txBody>
          <a:bodyPr wrap="square" rtlCol="0">
            <a:spAutoFit/>
          </a:bodyPr>
          <a:lstStyle/>
          <a:p>
            <a:pPr algn="ctr"/>
            <a:r>
              <a:rPr lang="de-DE" sz="1200" dirty="0"/>
              <a:t>Lösungswörter  </a:t>
            </a:r>
            <a:r>
              <a:rPr lang="de-DE" sz="1200" b="0" i="0" dirty="0">
                <a:effectLst/>
                <a:latin typeface="Apple Color Emoji" pitchFamily="2" charset="0"/>
              </a:rPr>
              <a:t>🔽</a:t>
            </a:r>
            <a:endParaRPr lang="de-DE" sz="1200" dirty="0"/>
          </a:p>
        </p:txBody>
      </p:sp>
      <p:sp>
        <p:nvSpPr>
          <p:cNvPr id="30" name="Rechteck 29">
            <a:extLst>
              <a:ext uri="{FF2B5EF4-FFF2-40B4-BE49-F238E27FC236}">
                <a16:creationId xmlns:a16="http://schemas.microsoft.com/office/drawing/2014/main" id="{506E7C4C-DD76-CE1A-EC45-A62ABB645E2B}"/>
              </a:ext>
            </a:extLst>
          </p:cNvPr>
          <p:cNvSpPr/>
          <p:nvPr/>
        </p:nvSpPr>
        <p:spPr>
          <a:xfrm>
            <a:off x="9200485" y="3063322"/>
            <a:ext cx="2085425" cy="18000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gelb</a:t>
            </a:r>
          </a:p>
        </p:txBody>
      </p:sp>
      <p:sp>
        <p:nvSpPr>
          <p:cNvPr id="31" name="Rechteck 30">
            <a:extLst>
              <a:ext uri="{FF2B5EF4-FFF2-40B4-BE49-F238E27FC236}">
                <a16:creationId xmlns:a16="http://schemas.microsoft.com/office/drawing/2014/main" id="{19402F95-3643-B5ED-05DF-D5AABE6FD7AA}"/>
              </a:ext>
            </a:extLst>
          </p:cNvPr>
          <p:cNvSpPr/>
          <p:nvPr/>
        </p:nvSpPr>
        <p:spPr>
          <a:xfrm>
            <a:off x="9200485" y="3403323"/>
            <a:ext cx="2085425" cy="18000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orange</a:t>
            </a:r>
          </a:p>
        </p:txBody>
      </p:sp>
      <p:sp>
        <p:nvSpPr>
          <p:cNvPr id="32" name="Rechteck 31">
            <a:extLst>
              <a:ext uri="{FF2B5EF4-FFF2-40B4-BE49-F238E27FC236}">
                <a16:creationId xmlns:a16="http://schemas.microsoft.com/office/drawing/2014/main" id="{D555378E-1F84-08C7-CE45-E0665E4B1589}"/>
              </a:ext>
            </a:extLst>
          </p:cNvPr>
          <p:cNvSpPr/>
          <p:nvPr/>
        </p:nvSpPr>
        <p:spPr>
          <a:xfrm>
            <a:off x="9200485" y="3240732"/>
            <a:ext cx="2085425" cy="18000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err="1">
                <a:solidFill>
                  <a:schemeClr val="tx1"/>
                </a:solidFill>
                <a:latin typeface="Kantumruy Pro" pitchFamily="2" charset="0"/>
                <a:cs typeface="Kantumruy Pro" pitchFamily="2" charset="0"/>
              </a:rPr>
              <a:t>purpur</a:t>
            </a:r>
            <a:endParaRPr lang="de-DE" sz="1200" dirty="0">
              <a:solidFill>
                <a:schemeClr val="tx1"/>
              </a:solidFill>
              <a:latin typeface="Kantumruy Pro" pitchFamily="2" charset="0"/>
              <a:cs typeface="Kantumruy Pro" pitchFamily="2" charset="0"/>
            </a:endParaRPr>
          </a:p>
        </p:txBody>
      </p:sp>
      <p:cxnSp>
        <p:nvCxnSpPr>
          <p:cNvPr id="33" name="Gerade Verbindung 32">
            <a:extLst>
              <a:ext uri="{FF2B5EF4-FFF2-40B4-BE49-F238E27FC236}">
                <a16:creationId xmlns:a16="http://schemas.microsoft.com/office/drawing/2014/main" id="{2D3A792C-6141-DDE0-34E4-BA7AD6E36076}"/>
              </a:ext>
            </a:extLst>
          </p:cNvPr>
          <p:cNvCxnSpPr>
            <a:cxnSpLocks/>
          </p:cNvCxnSpPr>
          <p:nvPr/>
        </p:nvCxnSpPr>
        <p:spPr>
          <a:xfrm>
            <a:off x="2682965" y="3830454"/>
            <a:ext cx="2881069"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Rechteck 44">
            <a:extLst>
              <a:ext uri="{FF2B5EF4-FFF2-40B4-BE49-F238E27FC236}">
                <a16:creationId xmlns:a16="http://schemas.microsoft.com/office/drawing/2014/main" id="{3675650A-8D76-4623-BEDE-3B1CF225E554}"/>
              </a:ext>
            </a:extLst>
          </p:cNvPr>
          <p:cNvSpPr/>
          <p:nvPr/>
        </p:nvSpPr>
        <p:spPr>
          <a:xfrm>
            <a:off x="2785624" y="5147620"/>
            <a:ext cx="2339342" cy="375337"/>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Purpur</a:t>
            </a:r>
          </a:p>
        </p:txBody>
      </p:sp>
      <p:cxnSp>
        <p:nvCxnSpPr>
          <p:cNvPr id="46" name="Gerade Verbindung 45">
            <a:extLst>
              <a:ext uri="{FF2B5EF4-FFF2-40B4-BE49-F238E27FC236}">
                <a16:creationId xmlns:a16="http://schemas.microsoft.com/office/drawing/2014/main" id="{D5CEAC00-5D67-FEA6-C35E-2C9498BD3C6E}"/>
              </a:ext>
            </a:extLst>
          </p:cNvPr>
          <p:cNvCxnSpPr>
            <a:cxnSpLocks/>
          </p:cNvCxnSpPr>
          <p:nvPr/>
        </p:nvCxnSpPr>
        <p:spPr>
          <a:xfrm>
            <a:off x="2682965" y="5568177"/>
            <a:ext cx="2881069"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feld 46">
            <a:extLst>
              <a:ext uri="{FF2B5EF4-FFF2-40B4-BE49-F238E27FC236}">
                <a16:creationId xmlns:a16="http://schemas.microsoft.com/office/drawing/2014/main" id="{115E2590-F885-C5DB-88C9-EE2BE0E2A63E}"/>
              </a:ext>
            </a:extLst>
          </p:cNvPr>
          <p:cNvSpPr txBox="1"/>
          <p:nvPr/>
        </p:nvSpPr>
        <p:spPr>
          <a:xfrm>
            <a:off x="9178180" y="4881752"/>
            <a:ext cx="2085425" cy="276999"/>
          </a:xfrm>
          <a:prstGeom prst="rect">
            <a:avLst/>
          </a:prstGeom>
          <a:solidFill>
            <a:schemeClr val="bg1">
              <a:lumMod val="75000"/>
            </a:schemeClr>
          </a:solidFill>
          <a:ln w="22225">
            <a:solidFill>
              <a:schemeClr val="accent1">
                <a:shade val="15000"/>
              </a:schemeClr>
            </a:solidFill>
          </a:ln>
        </p:spPr>
        <p:txBody>
          <a:bodyPr wrap="square" rtlCol="0">
            <a:spAutoFit/>
          </a:bodyPr>
          <a:lstStyle/>
          <a:p>
            <a:pPr algn="ctr"/>
            <a:r>
              <a:rPr lang="de-DE" sz="1200" dirty="0"/>
              <a:t>Lösungswörter  </a:t>
            </a:r>
            <a:r>
              <a:rPr lang="de-DE" sz="1200" b="0" i="0" dirty="0">
                <a:effectLst/>
                <a:latin typeface="Apple Color Emoji" pitchFamily="2" charset="0"/>
              </a:rPr>
              <a:t>🔽</a:t>
            </a:r>
            <a:endParaRPr lang="de-DE" sz="1200" dirty="0"/>
          </a:p>
        </p:txBody>
      </p:sp>
      <p:sp>
        <p:nvSpPr>
          <p:cNvPr id="49" name="Rechteck 48">
            <a:extLst>
              <a:ext uri="{FF2B5EF4-FFF2-40B4-BE49-F238E27FC236}">
                <a16:creationId xmlns:a16="http://schemas.microsoft.com/office/drawing/2014/main" id="{815F137A-7105-30F3-784E-DB5A6C26601F}"/>
              </a:ext>
            </a:extLst>
          </p:cNvPr>
          <p:cNvSpPr/>
          <p:nvPr/>
        </p:nvSpPr>
        <p:spPr>
          <a:xfrm>
            <a:off x="9200485" y="5368401"/>
            <a:ext cx="2085425" cy="18000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err="1">
                <a:solidFill>
                  <a:schemeClr val="tx1"/>
                </a:solidFill>
                <a:latin typeface="Kantumruy Pro" pitchFamily="2" charset="0"/>
                <a:cs typeface="Kantumruy Pro" pitchFamily="2" charset="0"/>
              </a:rPr>
              <a:t>purpur</a:t>
            </a:r>
            <a:endParaRPr lang="de-DE" sz="1200" dirty="0">
              <a:solidFill>
                <a:schemeClr val="tx1"/>
              </a:solidFill>
              <a:latin typeface="Kantumruy Pro" pitchFamily="2" charset="0"/>
              <a:cs typeface="Kantumruy Pro" pitchFamily="2" charset="0"/>
            </a:endParaRPr>
          </a:p>
        </p:txBody>
      </p:sp>
      <p:sp>
        <p:nvSpPr>
          <p:cNvPr id="50" name="Rechteck 49">
            <a:extLst>
              <a:ext uri="{FF2B5EF4-FFF2-40B4-BE49-F238E27FC236}">
                <a16:creationId xmlns:a16="http://schemas.microsoft.com/office/drawing/2014/main" id="{6C9B8810-BCEA-DCC4-1F69-97238D0FB6E9}"/>
              </a:ext>
            </a:extLst>
          </p:cNvPr>
          <p:cNvSpPr/>
          <p:nvPr/>
        </p:nvSpPr>
        <p:spPr>
          <a:xfrm>
            <a:off x="9189494" y="5177389"/>
            <a:ext cx="2085425" cy="18000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gelb</a:t>
            </a:r>
          </a:p>
        </p:txBody>
      </p:sp>
      <p:sp>
        <p:nvSpPr>
          <p:cNvPr id="51" name="Rechteck 50">
            <a:extLst>
              <a:ext uri="{FF2B5EF4-FFF2-40B4-BE49-F238E27FC236}">
                <a16:creationId xmlns:a16="http://schemas.microsoft.com/office/drawing/2014/main" id="{989BD650-825E-CD18-C8C3-F8CAA2C43C70}"/>
              </a:ext>
            </a:extLst>
          </p:cNvPr>
          <p:cNvSpPr/>
          <p:nvPr/>
        </p:nvSpPr>
        <p:spPr>
          <a:xfrm>
            <a:off x="9200485" y="5542050"/>
            <a:ext cx="2085425" cy="18000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orange</a:t>
            </a:r>
          </a:p>
        </p:txBody>
      </p:sp>
      <p:sp>
        <p:nvSpPr>
          <p:cNvPr id="55" name="Rechteck 54">
            <a:extLst>
              <a:ext uri="{FF2B5EF4-FFF2-40B4-BE49-F238E27FC236}">
                <a16:creationId xmlns:a16="http://schemas.microsoft.com/office/drawing/2014/main" id="{ED266E00-699F-B907-BD31-E3CD5DADF0EA}"/>
              </a:ext>
            </a:extLst>
          </p:cNvPr>
          <p:cNvSpPr/>
          <p:nvPr/>
        </p:nvSpPr>
        <p:spPr>
          <a:xfrm>
            <a:off x="11289276" y="1129612"/>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56" name="Rechteck 55">
            <a:extLst>
              <a:ext uri="{FF2B5EF4-FFF2-40B4-BE49-F238E27FC236}">
                <a16:creationId xmlns:a16="http://schemas.microsoft.com/office/drawing/2014/main" id="{4ABC6FE1-6F9B-71CA-CE4A-EED6D4C36EF3}"/>
              </a:ext>
            </a:extLst>
          </p:cNvPr>
          <p:cNvSpPr/>
          <p:nvPr/>
        </p:nvSpPr>
        <p:spPr>
          <a:xfrm>
            <a:off x="11291840" y="1333728"/>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57" name="Rechteck 56">
            <a:extLst>
              <a:ext uri="{FF2B5EF4-FFF2-40B4-BE49-F238E27FC236}">
                <a16:creationId xmlns:a16="http://schemas.microsoft.com/office/drawing/2014/main" id="{77B91335-EF1C-DA31-08B6-00145F1DEFBA}"/>
              </a:ext>
            </a:extLst>
          </p:cNvPr>
          <p:cNvSpPr/>
          <p:nvPr/>
        </p:nvSpPr>
        <p:spPr>
          <a:xfrm>
            <a:off x="11330045" y="1495608"/>
            <a:ext cx="291284" cy="461665"/>
          </a:xfrm>
          <a:prstGeom prst="rect">
            <a:avLst/>
          </a:prstGeom>
          <a:noFill/>
        </p:spPr>
        <p:txBody>
          <a:bodyPr wrap="square" lIns="91440" tIns="45720" rIns="91440" bIns="45720">
            <a:spAutoFit/>
          </a:bodyPr>
          <a:lstStyle/>
          <a:p>
            <a:pPr algn="ctr"/>
            <a:r>
              <a:rPr lang="de-DE" sz="2400" b="1" cap="none" spc="0" dirty="0">
                <a:ln w="0"/>
                <a:solidFill>
                  <a:schemeClr val="accent5">
                    <a:lumMod val="75000"/>
                  </a:schemeClr>
                </a:solidFill>
                <a:effectLst>
                  <a:outerShdw blurRad="38100" dist="25400" dir="5400000" algn="ctr" rotWithShape="0">
                    <a:srgbClr val="6E747A">
                      <a:alpha val="43000"/>
                    </a:srgbClr>
                  </a:outerShdw>
                </a:effectLst>
              </a:rPr>
              <a:t>✓</a:t>
            </a:r>
          </a:p>
        </p:txBody>
      </p:sp>
      <p:sp>
        <p:nvSpPr>
          <p:cNvPr id="58" name="Rechteck 57">
            <a:extLst>
              <a:ext uri="{FF2B5EF4-FFF2-40B4-BE49-F238E27FC236}">
                <a16:creationId xmlns:a16="http://schemas.microsoft.com/office/drawing/2014/main" id="{85381B59-3D90-7FA0-8A9E-A033FC1ED8FE}"/>
              </a:ext>
            </a:extLst>
          </p:cNvPr>
          <p:cNvSpPr/>
          <p:nvPr/>
        </p:nvSpPr>
        <p:spPr>
          <a:xfrm>
            <a:off x="11332533" y="3277422"/>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59" name="Rechteck 58">
            <a:extLst>
              <a:ext uri="{FF2B5EF4-FFF2-40B4-BE49-F238E27FC236}">
                <a16:creationId xmlns:a16="http://schemas.microsoft.com/office/drawing/2014/main" id="{CA6783FA-8957-5E69-F129-5D2DEAEF39A3}"/>
              </a:ext>
            </a:extLst>
          </p:cNvPr>
          <p:cNvSpPr/>
          <p:nvPr/>
        </p:nvSpPr>
        <p:spPr>
          <a:xfrm>
            <a:off x="11325814" y="3065233"/>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60" name="Rechteck 59">
            <a:extLst>
              <a:ext uri="{FF2B5EF4-FFF2-40B4-BE49-F238E27FC236}">
                <a16:creationId xmlns:a16="http://schemas.microsoft.com/office/drawing/2014/main" id="{D38A96EF-C2AA-15C4-263F-D09D4F423490}"/>
              </a:ext>
            </a:extLst>
          </p:cNvPr>
          <p:cNvSpPr/>
          <p:nvPr/>
        </p:nvSpPr>
        <p:spPr>
          <a:xfrm>
            <a:off x="11382533" y="2832489"/>
            <a:ext cx="230916" cy="461665"/>
          </a:xfrm>
          <a:prstGeom prst="rect">
            <a:avLst/>
          </a:prstGeom>
          <a:noFill/>
        </p:spPr>
        <p:txBody>
          <a:bodyPr wrap="square" lIns="91440" tIns="45720" rIns="91440" bIns="45720">
            <a:spAutoFit/>
          </a:bodyPr>
          <a:lstStyle/>
          <a:p>
            <a:pPr algn="ctr"/>
            <a:r>
              <a:rPr lang="de-DE" sz="2400" b="1" cap="none" spc="0" dirty="0">
                <a:ln w="0"/>
                <a:solidFill>
                  <a:schemeClr val="accent5">
                    <a:lumMod val="75000"/>
                  </a:schemeClr>
                </a:solidFill>
                <a:effectLst>
                  <a:outerShdw blurRad="38100" dist="25400" dir="5400000" algn="ctr" rotWithShape="0">
                    <a:srgbClr val="6E747A">
                      <a:alpha val="43000"/>
                    </a:srgbClr>
                  </a:outerShdw>
                </a:effectLst>
              </a:rPr>
              <a:t>✓</a:t>
            </a:r>
          </a:p>
        </p:txBody>
      </p:sp>
      <p:sp>
        <p:nvSpPr>
          <p:cNvPr id="64" name="Rechteck 63">
            <a:extLst>
              <a:ext uri="{FF2B5EF4-FFF2-40B4-BE49-F238E27FC236}">
                <a16:creationId xmlns:a16="http://schemas.microsoft.com/office/drawing/2014/main" id="{1632B514-B0B6-FD81-E391-03988F97C3B7}"/>
              </a:ext>
            </a:extLst>
          </p:cNvPr>
          <p:cNvSpPr/>
          <p:nvPr/>
        </p:nvSpPr>
        <p:spPr>
          <a:xfrm>
            <a:off x="11286523" y="5032299"/>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65" name="Rechteck 64">
            <a:extLst>
              <a:ext uri="{FF2B5EF4-FFF2-40B4-BE49-F238E27FC236}">
                <a16:creationId xmlns:a16="http://schemas.microsoft.com/office/drawing/2014/main" id="{99DE5B59-0773-9B82-0D81-FC271D57B2ED}"/>
              </a:ext>
            </a:extLst>
          </p:cNvPr>
          <p:cNvSpPr/>
          <p:nvPr/>
        </p:nvSpPr>
        <p:spPr>
          <a:xfrm>
            <a:off x="11290795" y="5369243"/>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66" name="Rechteck 65">
            <a:extLst>
              <a:ext uri="{FF2B5EF4-FFF2-40B4-BE49-F238E27FC236}">
                <a16:creationId xmlns:a16="http://schemas.microsoft.com/office/drawing/2014/main" id="{F6F35B88-C066-0C52-E0EF-4C798BCF33DB}"/>
              </a:ext>
            </a:extLst>
          </p:cNvPr>
          <p:cNvSpPr/>
          <p:nvPr/>
        </p:nvSpPr>
        <p:spPr>
          <a:xfrm>
            <a:off x="11347514" y="5136499"/>
            <a:ext cx="230916" cy="461665"/>
          </a:xfrm>
          <a:prstGeom prst="rect">
            <a:avLst/>
          </a:prstGeom>
          <a:noFill/>
        </p:spPr>
        <p:txBody>
          <a:bodyPr wrap="square" lIns="91440" tIns="45720" rIns="91440" bIns="45720">
            <a:spAutoFit/>
          </a:bodyPr>
          <a:lstStyle/>
          <a:p>
            <a:pPr algn="ctr"/>
            <a:r>
              <a:rPr lang="de-DE" sz="2400" b="1" cap="none" spc="0" dirty="0">
                <a:ln w="0"/>
                <a:solidFill>
                  <a:schemeClr val="accent5">
                    <a:lumMod val="75000"/>
                  </a:schemeClr>
                </a:solidFill>
                <a:effectLst>
                  <a:outerShdw blurRad="38100" dist="25400" dir="5400000" algn="ctr" rotWithShape="0">
                    <a:srgbClr val="6E747A">
                      <a:alpha val="43000"/>
                    </a:srgbClr>
                  </a:outerShdw>
                </a:effectLst>
              </a:rPr>
              <a:t>✓</a:t>
            </a:r>
          </a:p>
        </p:txBody>
      </p:sp>
      <p:sp>
        <p:nvSpPr>
          <p:cNvPr id="67" name="Textfeld 66">
            <a:extLst>
              <a:ext uri="{FF2B5EF4-FFF2-40B4-BE49-F238E27FC236}">
                <a16:creationId xmlns:a16="http://schemas.microsoft.com/office/drawing/2014/main" id="{CDC9E30C-D6A0-812C-3E68-B6A1DD0AB2A0}"/>
              </a:ext>
            </a:extLst>
          </p:cNvPr>
          <p:cNvSpPr txBox="1"/>
          <p:nvPr/>
        </p:nvSpPr>
        <p:spPr>
          <a:xfrm>
            <a:off x="979714" y="270588"/>
            <a:ext cx="65" cy="295722"/>
          </a:xfrm>
          <a:prstGeom prst="rect">
            <a:avLst/>
          </a:prstGeom>
          <a:noFill/>
        </p:spPr>
        <p:txBody>
          <a:bodyPr wrap="none" lIns="0" tIns="0" rIns="0" bIns="0" rtlCol="0">
            <a:spAutoFit/>
          </a:bodyPr>
          <a:lstStyle/>
          <a:p>
            <a:pPr algn="l">
              <a:lnSpc>
                <a:spcPct val="113000"/>
              </a:lnSpc>
            </a:pPr>
            <a:endParaRPr lang="de-DE" dirty="0" err="1"/>
          </a:p>
        </p:txBody>
      </p:sp>
      <p:sp>
        <p:nvSpPr>
          <p:cNvPr id="69" name="Interaktive Schaltfläche: Vorherige(r) oder Zurück 68">
            <a:hlinkClick r:id="" action="ppaction://hlinkshowjump?jump=lastslideviewed" highlightClick="1"/>
            <a:extLst>
              <a:ext uri="{FF2B5EF4-FFF2-40B4-BE49-F238E27FC236}">
                <a16:creationId xmlns:a16="http://schemas.microsoft.com/office/drawing/2014/main" id="{ACC6FB6D-C287-30C6-2730-0FA7D1EFE825}"/>
              </a:ext>
            </a:extLst>
          </p:cNvPr>
          <p:cNvSpPr>
            <a:spLocks noChangeAspect="1"/>
          </p:cNvSpPr>
          <p:nvPr/>
        </p:nvSpPr>
        <p:spPr bwMode="auto">
          <a:xfrm>
            <a:off x="983432" y="6055007"/>
            <a:ext cx="468737" cy="538447"/>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pic>
        <p:nvPicPr>
          <p:cNvPr id="6" name="Grafik 5">
            <a:extLst>
              <a:ext uri="{FF2B5EF4-FFF2-40B4-BE49-F238E27FC236}">
                <a16:creationId xmlns:a16="http://schemas.microsoft.com/office/drawing/2014/main" id="{B92544F6-BF5B-4386-BFA9-77BEB1233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396" y="1001984"/>
            <a:ext cx="6527800" cy="469900"/>
          </a:xfrm>
          <a:prstGeom prst="rect">
            <a:avLst/>
          </a:prstGeom>
        </p:spPr>
      </p:pic>
      <p:pic>
        <p:nvPicPr>
          <p:cNvPr id="70" name="Grafik 69">
            <a:extLst>
              <a:ext uri="{FF2B5EF4-FFF2-40B4-BE49-F238E27FC236}">
                <a16:creationId xmlns:a16="http://schemas.microsoft.com/office/drawing/2014/main" id="{9D39D29A-4D64-5A35-B2ED-03873D6DA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961" y="4689283"/>
            <a:ext cx="6845300" cy="381000"/>
          </a:xfrm>
          <a:prstGeom prst="rect">
            <a:avLst/>
          </a:prstGeom>
        </p:spPr>
      </p:pic>
      <p:pic>
        <p:nvPicPr>
          <p:cNvPr id="72" name="Grafik 71">
            <a:extLst>
              <a:ext uri="{FF2B5EF4-FFF2-40B4-BE49-F238E27FC236}">
                <a16:creationId xmlns:a16="http://schemas.microsoft.com/office/drawing/2014/main" id="{E5B00196-B16F-A7B0-4296-A01AB236A9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6921" y="2660316"/>
            <a:ext cx="5257800" cy="457200"/>
          </a:xfrm>
          <a:prstGeom prst="rect">
            <a:avLst/>
          </a:prstGeom>
        </p:spPr>
      </p:pic>
      <p:pic>
        <p:nvPicPr>
          <p:cNvPr id="73" name="Grafik 72">
            <a:hlinkClick r:id="rId5" action="ppaction://hlinksldjump"/>
            <a:extLst>
              <a:ext uri="{FF2B5EF4-FFF2-40B4-BE49-F238E27FC236}">
                <a16:creationId xmlns:a16="http://schemas.microsoft.com/office/drawing/2014/main" id="{DA0E7957-0D92-F52D-3A5C-ED70FE542C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77028" y="-51558"/>
            <a:ext cx="606946" cy="746297"/>
          </a:xfrm>
          <a:prstGeom prst="rect">
            <a:avLst/>
          </a:prstGeom>
        </p:spPr>
      </p:pic>
      <p:sp>
        <p:nvSpPr>
          <p:cNvPr id="74" name="Textfeld 73">
            <a:extLst>
              <a:ext uri="{FF2B5EF4-FFF2-40B4-BE49-F238E27FC236}">
                <a16:creationId xmlns:a16="http://schemas.microsoft.com/office/drawing/2014/main" id="{2C105167-72EA-8675-E0F1-B5FACDFA9BCD}"/>
              </a:ext>
            </a:extLst>
          </p:cNvPr>
          <p:cNvSpPr txBox="1"/>
          <p:nvPr/>
        </p:nvSpPr>
        <p:spPr>
          <a:xfrm>
            <a:off x="11370650" y="154720"/>
            <a:ext cx="469680" cy="473399"/>
          </a:xfrm>
          <a:prstGeom prst="rect">
            <a:avLst/>
          </a:prstGeom>
          <a:noFill/>
        </p:spPr>
        <p:txBody>
          <a:bodyPr wrap="none" lIns="0" tIns="0" rIns="0" bIns="0" rtlCol="0">
            <a:spAutoFit/>
          </a:bodyPr>
          <a:lstStyle/>
          <a:p>
            <a:pPr algn="l">
              <a:lnSpc>
                <a:spcPct val="113000"/>
              </a:lnSpc>
            </a:pPr>
            <a:r>
              <a:rPr lang="de-DE" sz="1400" dirty="0"/>
              <a:t>Hilfe-</a:t>
            </a:r>
            <a:br>
              <a:rPr lang="de-DE" sz="1400" dirty="0"/>
            </a:br>
            <a:r>
              <a:rPr lang="de-DE" sz="1400" dirty="0"/>
              <a:t>karten</a:t>
            </a:r>
          </a:p>
        </p:txBody>
      </p:sp>
      <p:sp>
        <p:nvSpPr>
          <p:cNvPr id="2" name="Textfeld 1">
            <a:extLst>
              <a:ext uri="{FF2B5EF4-FFF2-40B4-BE49-F238E27FC236}">
                <a16:creationId xmlns:a16="http://schemas.microsoft.com/office/drawing/2014/main" id="{C615D038-CA62-6E5A-486E-DC0C06DC2DB8}"/>
              </a:ext>
            </a:extLst>
          </p:cNvPr>
          <p:cNvSpPr txBox="1"/>
          <p:nvPr/>
        </p:nvSpPr>
        <p:spPr>
          <a:xfrm>
            <a:off x="351670" y="455254"/>
            <a:ext cx="8510649" cy="338554"/>
          </a:xfrm>
          <a:prstGeom prst="rect">
            <a:avLst/>
          </a:prstGeom>
          <a:noFill/>
        </p:spPr>
        <p:txBody>
          <a:bodyPr wrap="square">
            <a:spAutoFit/>
          </a:bodyPr>
          <a:lstStyle/>
          <a:p>
            <a:r>
              <a:rPr lang="de-DE" sz="1600" dirty="0">
                <a:latin typeface="+mj-lt"/>
              </a:rPr>
              <a:t>Ordne die Begriffe den richtigen Strukturen zu. Nutze bei Bedarf die Hilfekarten.</a:t>
            </a:r>
          </a:p>
        </p:txBody>
      </p:sp>
    </p:spTree>
    <p:extLst>
      <p:ext uri="{BB962C8B-B14F-4D97-AF65-F5344CB8AC3E}">
        <p14:creationId xmlns:p14="http://schemas.microsoft.com/office/powerpoint/2010/main" val="9564468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5"/>
                                        </p:tgtEl>
                                        <p:attrNameLst>
                                          <p:attrName>style.visibility</p:attrName>
                                        </p:attrNameLst>
                                      </p:cBhvr>
                                      <p:to>
                                        <p:strVal val="visible"/>
                                      </p:to>
                                    </p:set>
                                  </p:childTnLst>
                                </p:cTn>
                              </p:par>
                              <p:par>
                                <p:cTn id="16" presetID="10" presetClass="exit" presetSubtype="0" fill="hold" grpId="1" nodeType="withEffect">
                                  <p:stCondLst>
                                    <p:cond delay="1000"/>
                                  </p:stCondLst>
                                  <p:childTnLst>
                                    <p:animEffect transition="out" filter="fade">
                                      <p:cBhvr>
                                        <p:cTn id="17" dur="500"/>
                                        <p:tgtEl>
                                          <p:spTgt spid="55"/>
                                        </p:tgtEl>
                                      </p:cBhvr>
                                    </p:animEffect>
                                    <p:set>
                                      <p:cBhvr>
                                        <p:cTn id="18"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9" restart="whenNotActive" fill="hold" evtFilter="cancelBubble" nodeType="interactiveSeq">
                <p:stCondLst>
                  <p:cond evt="onClick" delay="0">
                    <p:tgtEl>
                      <p:spTgt spid="17"/>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6"/>
                                        </p:tgtEl>
                                        <p:attrNameLst>
                                          <p:attrName>style.visibility</p:attrName>
                                        </p:attrNameLst>
                                      </p:cBhvr>
                                      <p:to>
                                        <p:strVal val="visible"/>
                                      </p:to>
                                    </p:set>
                                  </p:childTnLst>
                                </p:cTn>
                              </p:par>
                              <p:par>
                                <p:cTn id="24" presetID="10" presetClass="exit" presetSubtype="0" fill="hold" grpId="1" nodeType="withEffect">
                                  <p:stCondLst>
                                    <p:cond delay="1000"/>
                                  </p:stCondLst>
                                  <p:childTnLst>
                                    <p:animEffect transition="out" filter="fade">
                                      <p:cBhvr>
                                        <p:cTn id="25" dur="500"/>
                                        <p:tgtEl>
                                          <p:spTgt spid="56"/>
                                        </p:tgtEl>
                                      </p:cBhvr>
                                    </p:animEffect>
                                    <p:set>
                                      <p:cBhvr>
                                        <p:cTn id="26"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childTnLst>
                                </p:cTn>
                              </p:par>
                              <p:par>
                                <p:cTn id="32" presetID="10" presetClass="exit" presetSubtype="0" fill="hold" grpId="1" nodeType="withEffect">
                                  <p:stCondLst>
                                    <p:cond delay="1000"/>
                                  </p:stCondLst>
                                  <p:childTnLst>
                                    <p:animEffect transition="out" filter="fade">
                                      <p:cBhvr>
                                        <p:cTn id="33" dur="500"/>
                                        <p:tgtEl>
                                          <p:spTgt spid="57"/>
                                        </p:tgtEl>
                                      </p:cBhvr>
                                    </p:animEffect>
                                    <p:set>
                                      <p:cBhvr>
                                        <p:cTn id="34" dur="1" fill="hold">
                                          <p:stCondLst>
                                            <p:cond delay="499"/>
                                          </p:stCondLst>
                                        </p:cTn>
                                        <p:tgtEl>
                                          <p:spTgt spid="57"/>
                                        </p:tgtEl>
                                        <p:attrNameLst>
                                          <p:attrName>style.visibility</p:attrName>
                                        </p:attrNameLst>
                                      </p:cBhvr>
                                      <p:to>
                                        <p:strVal val="hidden"/>
                                      </p:to>
                                    </p:set>
                                  </p:childTnLst>
                                </p:cTn>
                              </p:par>
                              <p:par>
                                <p:cTn id="35" presetID="17" presetClass="entr" presetSubtype="10" fill="hold" grpId="0" nodeType="withEffect">
                                  <p:stCondLst>
                                    <p:cond delay="100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5"/>
                  </p:tgtEl>
                </p:cond>
              </p:nextCondLst>
            </p:seq>
            <p:seq concurrent="1" nextAc="seek">
              <p:cTn id="39" restart="whenNotActive" fill="hold" evtFilter="cancelBubble" nodeType="interactiveSeq">
                <p:stCondLst>
                  <p:cond evt="onClick" delay="0">
                    <p:tgtEl>
                      <p:spTgt spid="28"/>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48" restart="whenNotActive" fill="hold" evtFilter="cancelBubble" nodeType="interactiveSeq">
                <p:stCondLst>
                  <p:cond evt="onClick" delay="0">
                    <p:tgtEl>
                      <p:spTgt spid="30"/>
                    </p:tgtEl>
                  </p:cond>
                </p:stCondLst>
                <p:endSync evt="end" delay="0">
                  <p:rtn val="all"/>
                </p:endSync>
                <p:childTnLst>
                  <p:par>
                    <p:cTn id="49" fill="hold">
                      <p:stCondLst>
                        <p:cond delay="0"/>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0" presetClass="exit" presetSubtype="0" fill="hold" grpId="1" nodeType="withEffect">
                                  <p:stCondLst>
                                    <p:cond delay="1000"/>
                                  </p:stCondLst>
                                  <p:childTnLst>
                                    <p:animEffect transition="out" filter="fade">
                                      <p:cBhvr>
                                        <p:cTn id="54" dur="500"/>
                                        <p:tgtEl>
                                          <p:spTgt spid="60"/>
                                        </p:tgtEl>
                                      </p:cBhvr>
                                    </p:animEffect>
                                    <p:set>
                                      <p:cBhvr>
                                        <p:cTn id="55" dur="1" fill="hold">
                                          <p:stCondLst>
                                            <p:cond delay="499"/>
                                          </p:stCondLst>
                                        </p:cTn>
                                        <p:tgtEl>
                                          <p:spTgt spid="60"/>
                                        </p:tgtEl>
                                        <p:attrNameLst>
                                          <p:attrName>style.visibility</p:attrName>
                                        </p:attrNameLst>
                                      </p:cBhvr>
                                      <p:to>
                                        <p:strVal val="hidden"/>
                                      </p:to>
                                    </p:set>
                                  </p:childTnLst>
                                </p:cTn>
                              </p:par>
                              <p:par>
                                <p:cTn id="56" presetID="42"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000"/>
                                        <p:tgtEl>
                                          <p:spTgt spid="27"/>
                                        </p:tgtEl>
                                      </p:cBhvr>
                                    </p:animEffect>
                                    <p:anim calcmode="lin" valueType="num">
                                      <p:cBhvr>
                                        <p:cTn id="59" dur="1000" fill="hold"/>
                                        <p:tgtEl>
                                          <p:spTgt spid="27"/>
                                        </p:tgtEl>
                                        <p:attrNameLst>
                                          <p:attrName>ppt_x</p:attrName>
                                        </p:attrNameLst>
                                      </p:cBhvr>
                                      <p:tavLst>
                                        <p:tav tm="0">
                                          <p:val>
                                            <p:strVal val="#ppt_x"/>
                                          </p:val>
                                        </p:tav>
                                        <p:tav tm="100000">
                                          <p:val>
                                            <p:strVal val="#ppt_x"/>
                                          </p:val>
                                        </p:tav>
                                      </p:tavLst>
                                    </p:anim>
                                    <p:anim calcmode="lin" valueType="num">
                                      <p:cBhvr>
                                        <p:cTn id="6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0"/>
                  </p:tgtEl>
                </p:cond>
              </p:nextCondLst>
            </p:seq>
            <p:seq concurrent="1" nextAc="seek">
              <p:cTn id="61" restart="whenNotActive" fill="hold" evtFilter="cancelBubble" nodeType="interactiveSeq">
                <p:stCondLst>
                  <p:cond evt="onClick" delay="0">
                    <p:tgtEl>
                      <p:spTgt spid="32"/>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9"/>
                                        </p:tgtEl>
                                        <p:attrNameLst>
                                          <p:attrName>style.visibility</p:attrName>
                                        </p:attrNameLst>
                                      </p:cBhvr>
                                      <p:to>
                                        <p:strVal val="visible"/>
                                      </p:to>
                                    </p:set>
                                  </p:childTnLst>
                                </p:cTn>
                              </p:par>
                              <p:par>
                                <p:cTn id="66" presetID="10" presetClass="exit" presetSubtype="0" fill="hold" grpId="1" nodeType="withEffect">
                                  <p:stCondLst>
                                    <p:cond delay="1000"/>
                                  </p:stCondLst>
                                  <p:childTnLst>
                                    <p:animEffect transition="out" filter="fade">
                                      <p:cBhvr>
                                        <p:cTn id="67" dur="500"/>
                                        <p:tgtEl>
                                          <p:spTgt spid="59"/>
                                        </p:tgtEl>
                                      </p:cBhvr>
                                    </p:animEffect>
                                    <p:set>
                                      <p:cBhvr>
                                        <p:cTn id="68"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69" restart="whenNotActive" fill="hold" evtFilter="cancelBubble" nodeType="interactiveSeq">
                <p:stCondLst>
                  <p:cond evt="onClick" delay="0">
                    <p:tgtEl>
                      <p:spTgt spid="31"/>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58"/>
                                        </p:tgtEl>
                                        <p:attrNameLst>
                                          <p:attrName>style.visibility</p:attrName>
                                        </p:attrNameLst>
                                      </p:cBhvr>
                                      <p:to>
                                        <p:strVal val="visible"/>
                                      </p:to>
                                    </p:set>
                                  </p:childTnLst>
                                </p:cTn>
                              </p:par>
                              <p:par>
                                <p:cTn id="74" presetID="10" presetClass="exit" presetSubtype="0" fill="hold" grpId="1" nodeType="withEffect">
                                  <p:stCondLst>
                                    <p:cond delay="1000"/>
                                  </p:stCondLst>
                                  <p:childTnLst>
                                    <p:animEffect transition="out" filter="fade">
                                      <p:cBhvr>
                                        <p:cTn id="75" dur="500"/>
                                        <p:tgtEl>
                                          <p:spTgt spid="58"/>
                                        </p:tgtEl>
                                      </p:cBhvr>
                                    </p:animEffect>
                                    <p:set>
                                      <p:cBhvr>
                                        <p:cTn id="76"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77" restart="whenNotActive" fill="hold" evtFilter="cancelBubble" nodeType="interactiveSeq">
                <p:stCondLst>
                  <p:cond evt="onClick" delay="0">
                    <p:tgtEl>
                      <p:spTgt spid="47"/>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49"/>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47"/>
                  </p:tgtEl>
                </p:cond>
              </p:nextCondLst>
            </p:seq>
            <p:seq concurrent="1" nextAc="seek">
              <p:cTn id="86" restart="whenNotActive" fill="hold" evtFilter="cancelBubble" nodeType="interactiveSeq">
                <p:stCondLst>
                  <p:cond evt="onClick" delay="0">
                    <p:tgtEl>
                      <p:spTgt spid="49"/>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par>
                                <p:cTn id="91" presetID="10" presetClass="exit" presetSubtype="0" fill="hold" grpId="1" nodeType="withEffect">
                                  <p:stCondLst>
                                    <p:cond delay="1000"/>
                                  </p:stCondLst>
                                  <p:childTnLst>
                                    <p:animEffect transition="out" filter="fade">
                                      <p:cBhvr>
                                        <p:cTn id="92" dur="500"/>
                                        <p:tgtEl>
                                          <p:spTgt spid="66"/>
                                        </p:tgtEl>
                                      </p:cBhvr>
                                    </p:animEffect>
                                    <p:set>
                                      <p:cBhvr>
                                        <p:cTn id="93" dur="1" fill="hold">
                                          <p:stCondLst>
                                            <p:cond delay="499"/>
                                          </p:stCondLst>
                                        </p:cTn>
                                        <p:tgtEl>
                                          <p:spTgt spid="66"/>
                                        </p:tgtEl>
                                        <p:attrNameLst>
                                          <p:attrName>style.visibility</p:attrName>
                                        </p:attrNameLst>
                                      </p:cBhvr>
                                      <p:to>
                                        <p:strVal val="hidden"/>
                                      </p:to>
                                    </p:set>
                                  </p:childTnLst>
                                </p:cTn>
                              </p:par>
                              <p:par>
                                <p:cTn id="94" presetID="42" presetClass="entr" presetSubtype="0"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1000"/>
                                        <p:tgtEl>
                                          <p:spTgt spid="45"/>
                                        </p:tgtEl>
                                      </p:cBhvr>
                                    </p:animEffect>
                                    <p:anim calcmode="lin" valueType="num">
                                      <p:cBhvr>
                                        <p:cTn id="97" dur="1000" fill="hold"/>
                                        <p:tgtEl>
                                          <p:spTgt spid="45"/>
                                        </p:tgtEl>
                                        <p:attrNameLst>
                                          <p:attrName>ppt_x</p:attrName>
                                        </p:attrNameLst>
                                      </p:cBhvr>
                                      <p:tavLst>
                                        <p:tav tm="0">
                                          <p:val>
                                            <p:strVal val="#ppt_x"/>
                                          </p:val>
                                        </p:tav>
                                        <p:tav tm="100000">
                                          <p:val>
                                            <p:strVal val="#ppt_x"/>
                                          </p:val>
                                        </p:tav>
                                      </p:tavLst>
                                    </p:anim>
                                    <p:anim calcmode="lin" valueType="num">
                                      <p:cBhvr>
                                        <p:cTn id="98" dur="1000" fill="hold"/>
                                        <p:tgtEl>
                                          <p:spTgt spid="45"/>
                                        </p:tgtEl>
                                        <p:attrNameLst>
                                          <p:attrName>ppt_y</p:attrName>
                                        </p:attrNameLst>
                                      </p:cBhvr>
                                      <p:tavLst>
                                        <p:tav tm="0">
                                          <p:val>
                                            <p:strVal val="#ppt_y+.1"/>
                                          </p:val>
                                        </p:tav>
                                        <p:tav tm="100000">
                                          <p:val>
                                            <p:strVal val="#ppt_y"/>
                                          </p:val>
                                        </p:tav>
                                      </p:tavLst>
                                    </p:anim>
                                  </p:childTnLst>
                                </p:cTn>
                              </p:par>
                              <p:par>
                                <p:cTn id="99" presetID="1" presetClass="entr" presetSubtype="0" fill="hold" nodeType="withEffect">
                                  <p:stCondLst>
                                    <p:cond delay="0"/>
                                  </p:stCondLst>
                                  <p:childTnLst>
                                    <p:set>
                                      <p:cBhvr>
                                        <p:cTn id="100"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49"/>
                  </p:tgtEl>
                </p:cond>
              </p:nextCondLst>
            </p:seq>
            <p:seq concurrent="1" nextAc="seek">
              <p:cTn id="101" restart="whenNotActive" fill="hold" evtFilter="cancelBubble" nodeType="interactiveSeq">
                <p:stCondLst>
                  <p:cond evt="onClick" delay="0">
                    <p:tgtEl>
                      <p:spTgt spid="51"/>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65"/>
                                        </p:tgtEl>
                                        <p:attrNameLst>
                                          <p:attrName>style.visibility</p:attrName>
                                        </p:attrNameLst>
                                      </p:cBhvr>
                                      <p:to>
                                        <p:strVal val="visible"/>
                                      </p:to>
                                    </p:set>
                                  </p:childTnLst>
                                </p:cTn>
                              </p:par>
                              <p:par>
                                <p:cTn id="106" presetID="10" presetClass="exit" presetSubtype="0" fill="hold" grpId="1" nodeType="withEffect">
                                  <p:stCondLst>
                                    <p:cond delay="1000"/>
                                  </p:stCondLst>
                                  <p:childTnLst>
                                    <p:animEffect transition="out" filter="fade">
                                      <p:cBhvr>
                                        <p:cTn id="107" dur="500"/>
                                        <p:tgtEl>
                                          <p:spTgt spid="65"/>
                                        </p:tgtEl>
                                      </p:cBhvr>
                                    </p:animEffect>
                                    <p:set>
                                      <p:cBhvr>
                                        <p:cTn id="108"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109" restart="whenNotActive" fill="hold" evtFilter="cancelBubble" nodeType="interactiveSeq">
                <p:stCondLst>
                  <p:cond evt="onClick" delay="0">
                    <p:tgtEl>
                      <p:spTgt spid="50"/>
                    </p:tgtEl>
                  </p:cond>
                </p:stCondLst>
                <p:endSync evt="end" delay="0">
                  <p:rtn val="all"/>
                </p:endSync>
                <p:childTnLst>
                  <p:par>
                    <p:cTn id="110" fill="hold">
                      <p:stCondLst>
                        <p:cond delay="0"/>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64"/>
                                        </p:tgtEl>
                                        <p:attrNameLst>
                                          <p:attrName>style.visibility</p:attrName>
                                        </p:attrNameLst>
                                      </p:cBhvr>
                                      <p:to>
                                        <p:strVal val="visible"/>
                                      </p:to>
                                    </p:set>
                                  </p:childTnLst>
                                </p:cTn>
                              </p:par>
                              <p:par>
                                <p:cTn id="114" presetID="10" presetClass="exit" presetSubtype="0" fill="hold" grpId="1" nodeType="withEffect">
                                  <p:stCondLst>
                                    <p:cond delay="1000"/>
                                  </p:stCondLst>
                                  <p:childTnLst>
                                    <p:animEffect transition="out" filter="fade">
                                      <p:cBhvr>
                                        <p:cTn id="115" dur="500"/>
                                        <p:tgtEl>
                                          <p:spTgt spid="64"/>
                                        </p:tgtEl>
                                      </p:cBhvr>
                                    </p:animEffect>
                                    <p:set>
                                      <p:cBhvr>
                                        <p:cTn id="116"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bldLst>
      <p:bldP spid="15" grpId="0" animBg="1"/>
      <p:bldP spid="17" grpId="0" animBg="1"/>
      <p:bldP spid="18" grpId="0" animBg="1"/>
      <p:bldP spid="19" grpId="0" animBg="1"/>
      <p:bldP spid="27" grpId="0" animBg="1"/>
      <p:bldP spid="30" grpId="0" animBg="1"/>
      <p:bldP spid="31" grpId="0" animBg="1"/>
      <p:bldP spid="32" grpId="0" animBg="1"/>
      <p:bldP spid="45" grpId="0" animBg="1"/>
      <p:bldP spid="49" grpId="0" animBg="1"/>
      <p:bldP spid="50" grpId="0" animBg="1"/>
      <p:bldP spid="51" grpId="0" animBg="1"/>
      <p:bldP spid="55" grpId="0"/>
      <p:bldP spid="55" grpId="1"/>
      <p:bldP spid="56" grpId="0"/>
      <p:bldP spid="56" grpId="1"/>
      <p:bldP spid="57" grpId="0"/>
      <p:bldP spid="57" grpId="1"/>
      <p:bldP spid="58" grpId="0"/>
      <p:bldP spid="58" grpId="1"/>
      <p:bldP spid="59" grpId="0"/>
      <p:bldP spid="59" grpId="1"/>
      <p:bldP spid="60" grpId="0"/>
      <p:bldP spid="60" grpId="1"/>
      <p:bldP spid="64" grpId="0"/>
      <p:bldP spid="64" grpId="1"/>
      <p:bldP spid="65" grpId="0"/>
      <p:bldP spid="65" grpId="1"/>
      <p:bldP spid="66" grpId="0"/>
      <p:bldP spid="6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hink-cell data - do not delete" hidden="1">
            <a:extLst>
              <a:ext uri="{FF2B5EF4-FFF2-40B4-BE49-F238E27FC236}">
                <a16:creationId xmlns:a16="http://schemas.microsoft.com/office/drawing/2014/main" id="{79466315-AD35-E1F0-2432-B95450A8152C}"/>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25" name="think-cell data - do not delete" hidden="1">
                        <a:extLst>
                          <a:ext uri="{FF2B5EF4-FFF2-40B4-BE49-F238E27FC236}">
                            <a16:creationId xmlns:a16="http://schemas.microsoft.com/office/drawing/2014/main" id="{79466315-AD35-E1F0-2432-B95450A8152C}"/>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95" name="Rechteck 94">
            <a:extLst>
              <a:ext uri="{FF2B5EF4-FFF2-40B4-BE49-F238E27FC236}">
                <a16:creationId xmlns:a16="http://schemas.microsoft.com/office/drawing/2014/main" id="{30E79508-EC04-CB4A-D3E3-695DD1EA8852}"/>
              </a:ext>
            </a:extLst>
          </p:cNvPr>
          <p:cNvSpPr/>
          <p:nvPr/>
        </p:nvSpPr>
        <p:spPr>
          <a:xfrm>
            <a:off x="2951217" y="5179010"/>
            <a:ext cx="230916" cy="461665"/>
          </a:xfrm>
          <a:prstGeom prst="rect">
            <a:avLst/>
          </a:prstGeom>
          <a:noFill/>
        </p:spPr>
        <p:txBody>
          <a:bodyPr wrap="square" lIns="91440" tIns="45720" rIns="91440" bIns="45720">
            <a:spAutoFit/>
          </a:bodyPr>
          <a:lstStyle/>
          <a:p>
            <a:pPr algn="ctr"/>
            <a:r>
              <a:rPr lang="de-DE" sz="2400" b="1" cap="none" spc="0" dirty="0">
                <a:ln w="0"/>
                <a:solidFill>
                  <a:schemeClr val="accent5">
                    <a:lumMod val="75000"/>
                  </a:schemeClr>
                </a:solidFill>
                <a:effectLst>
                  <a:outerShdw blurRad="38100" dist="25400" dir="5400000" algn="ctr" rotWithShape="0">
                    <a:srgbClr val="6E747A">
                      <a:alpha val="43000"/>
                    </a:srgbClr>
                  </a:outerShdw>
                </a:effectLst>
              </a:rPr>
              <a:t>✓</a:t>
            </a:r>
          </a:p>
        </p:txBody>
      </p:sp>
      <p:sp>
        <p:nvSpPr>
          <p:cNvPr id="99" name="Rechteck 98">
            <a:extLst>
              <a:ext uri="{FF2B5EF4-FFF2-40B4-BE49-F238E27FC236}">
                <a16:creationId xmlns:a16="http://schemas.microsoft.com/office/drawing/2014/main" id="{E34B7E4A-F83B-31E8-E5B2-2CAFCD52C4D4}"/>
              </a:ext>
            </a:extLst>
          </p:cNvPr>
          <p:cNvSpPr/>
          <p:nvPr/>
        </p:nvSpPr>
        <p:spPr>
          <a:xfrm>
            <a:off x="2897283" y="4772262"/>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93" name="Rechteck 92">
            <a:extLst>
              <a:ext uri="{FF2B5EF4-FFF2-40B4-BE49-F238E27FC236}">
                <a16:creationId xmlns:a16="http://schemas.microsoft.com/office/drawing/2014/main" id="{CB2A71FA-96B5-B0A1-55A9-B193F2BD3A9F}"/>
              </a:ext>
            </a:extLst>
          </p:cNvPr>
          <p:cNvSpPr/>
          <p:nvPr/>
        </p:nvSpPr>
        <p:spPr>
          <a:xfrm>
            <a:off x="7278214" y="3043048"/>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23" name="Textfeld 22">
            <a:extLst>
              <a:ext uri="{FF2B5EF4-FFF2-40B4-BE49-F238E27FC236}">
                <a16:creationId xmlns:a16="http://schemas.microsoft.com/office/drawing/2014/main" id="{01B0A562-EFA3-5CBD-2B89-FE0BDDF04C32}"/>
              </a:ext>
            </a:extLst>
          </p:cNvPr>
          <p:cNvSpPr txBox="1"/>
          <p:nvPr/>
        </p:nvSpPr>
        <p:spPr>
          <a:xfrm>
            <a:off x="2250512" y="1566118"/>
            <a:ext cx="559093" cy="400110"/>
          </a:xfrm>
          <a:prstGeom prst="rect">
            <a:avLst/>
          </a:prstGeom>
          <a:solidFill>
            <a:schemeClr val="bg1">
              <a:lumMod val="95000"/>
            </a:schemeClr>
          </a:solidFill>
          <a:ln w="22225">
            <a:solidFill>
              <a:schemeClr val="accent1">
                <a:shade val="15000"/>
              </a:schemeClr>
            </a:solidFill>
          </a:ln>
        </p:spPr>
        <p:txBody>
          <a:bodyPr wrap="square" rtlCol="0" anchor="b" anchorCtr="0">
            <a:spAutoFit/>
          </a:bodyPr>
          <a:lstStyle/>
          <a:p>
            <a:pPr algn="ctr"/>
            <a:r>
              <a:rPr lang="de-DE" sz="2000" b="0" i="0" dirty="0">
                <a:effectLst/>
                <a:latin typeface="Kantumruy Pro" pitchFamily="2" charset="0"/>
                <a:cs typeface="Kantumruy Pro" pitchFamily="2" charset="0"/>
              </a:rPr>
              <a:t>🔽</a:t>
            </a:r>
            <a:endParaRPr lang="de-DE" sz="2000" dirty="0">
              <a:latin typeface="Kantumruy Pro" pitchFamily="2" charset="0"/>
              <a:cs typeface="Kantumruy Pro" pitchFamily="2" charset="0"/>
            </a:endParaRPr>
          </a:p>
        </p:txBody>
      </p:sp>
      <p:grpSp>
        <p:nvGrpSpPr>
          <p:cNvPr id="77" name="Gruppieren 76">
            <a:extLst>
              <a:ext uri="{FF2B5EF4-FFF2-40B4-BE49-F238E27FC236}">
                <a16:creationId xmlns:a16="http://schemas.microsoft.com/office/drawing/2014/main" id="{FF837A8F-84A2-4F78-8982-82380749475E}"/>
              </a:ext>
            </a:extLst>
          </p:cNvPr>
          <p:cNvGrpSpPr/>
          <p:nvPr/>
        </p:nvGrpSpPr>
        <p:grpSpPr>
          <a:xfrm>
            <a:off x="10412166" y="6149299"/>
            <a:ext cx="1588234" cy="621101"/>
            <a:chOff x="6095975" y="6089013"/>
            <a:chExt cx="1466875" cy="621101"/>
          </a:xfrm>
        </p:grpSpPr>
        <p:sp>
          <p:nvSpPr>
            <p:cNvPr id="78" name="Rechteck: abgerundete Ecken 77">
              <a:hlinkClick r:id="" action="ppaction://hlinkshowjump?jump=nextslide"/>
              <a:extLst>
                <a:ext uri="{FF2B5EF4-FFF2-40B4-BE49-F238E27FC236}">
                  <a16:creationId xmlns:a16="http://schemas.microsoft.com/office/drawing/2014/main" id="{386932BE-2FFE-4EBF-999F-47E1DAFE3D90}"/>
                </a:ext>
              </a:extLst>
            </p:cNvPr>
            <p:cNvSpPr/>
            <p:nvPr/>
          </p:nvSpPr>
          <p:spPr>
            <a:xfrm>
              <a:off x="6095975" y="6089013"/>
              <a:ext cx="1466875" cy="621101"/>
            </a:xfrm>
            <a:prstGeom prst="roundRect">
              <a:avLst/>
            </a:prstGeom>
            <a:solidFill>
              <a:schemeClr val="accent1">
                <a:lumMod val="7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a:latin typeface="Rockwell" panose="02060603020205020403" pitchFamily="18" charset="0"/>
                </a:rPr>
                <a:t>  WEITER      </a:t>
              </a:r>
            </a:p>
          </p:txBody>
        </p:sp>
        <p:sp>
          <p:nvSpPr>
            <p:cNvPr id="79" name="Pfeil: Chevron 78">
              <a:extLst>
                <a:ext uri="{FF2B5EF4-FFF2-40B4-BE49-F238E27FC236}">
                  <a16:creationId xmlns:a16="http://schemas.microsoft.com/office/drawing/2014/main" id="{B286AF67-47BC-42E0-806E-831A500415AA}"/>
                </a:ext>
              </a:extLst>
            </p:cNvPr>
            <p:cNvSpPr/>
            <p:nvPr/>
          </p:nvSpPr>
          <p:spPr>
            <a:xfrm>
              <a:off x="7215472" y="6314032"/>
              <a:ext cx="144488" cy="163295"/>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5" name="Textfeld 4">
            <a:extLst>
              <a:ext uri="{FF2B5EF4-FFF2-40B4-BE49-F238E27FC236}">
                <a16:creationId xmlns:a16="http://schemas.microsoft.com/office/drawing/2014/main" id="{7B5D28C7-73F6-5836-954C-15B5FC4AD036}"/>
              </a:ext>
            </a:extLst>
          </p:cNvPr>
          <p:cNvSpPr txBox="1"/>
          <p:nvPr/>
        </p:nvSpPr>
        <p:spPr>
          <a:xfrm>
            <a:off x="291317" y="240558"/>
            <a:ext cx="10822549" cy="369332"/>
          </a:xfrm>
          <a:prstGeom prst="rect">
            <a:avLst/>
          </a:prstGeom>
          <a:noFill/>
        </p:spPr>
        <p:txBody>
          <a:bodyPr wrap="square">
            <a:spAutoFit/>
          </a:bodyPr>
          <a:lstStyle/>
          <a:p>
            <a:r>
              <a:rPr lang="de-DE" dirty="0"/>
              <a:t>Begriffe </a:t>
            </a:r>
            <a:r>
              <a:rPr lang="de-DE" dirty="0" err="1"/>
              <a:t>Zurodnen</a:t>
            </a:r>
            <a:endParaRPr lang="de-DE" dirty="0">
              <a:solidFill>
                <a:srgbClr val="FFC000"/>
              </a:solidFill>
            </a:endParaRPr>
          </a:p>
        </p:txBody>
      </p:sp>
      <p:sp>
        <p:nvSpPr>
          <p:cNvPr id="6" name="Rechteck 5">
            <a:extLst>
              <a:ext uri="{FF2B5EF4-FFF2-40B4-BE49-F238E27FC236}">
                <a16:creationId xmlns:a16="http://schemas.microsoft.com/office/drawing/2014/main" id="{4B8100A3-07B2-9F78-C737-0D5AD105E2AF}"/>
              </a:ext>
            </a:extLst>
          </p:cNvPr>
          <p:cNvSpPr/>
          <p:nvPr/>
        </p:nvSpPr>
        <p:spPr>
          <a:xfrm>
            <a:off x="1233693" y="3165728"/>
            <a:ext cx="1575910" cy="3492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4Antwort richtig</a:t>
            </a:r>
          </a:p>
        </p:txBody>
      </p:sp>
      <p:sp>
        <p:nvSpPr>
          <p:cNvPr id="12" name="Rechteck 11">
            <a:extLst>
              <a:ext uri="{FF2B5EF4-FFF2-40B4-BE49-F238E27FC236}">
                <a16:creationId xmlns:a16="http://schemas.microsoft.com/office/drawing/2014/main" id="{AA07E8A4-E497-0A67-4365-10B38624AEA7}"/>
              </a:ext>
            </a:extLst>
          </p:cNvPr>
          <p:cNvSpPr/>
          <p:nvPr/>
        </p:nvSpPr>
        <p:spPr>
          <a:xfrm>
            <a:off x="1232823" y="2001859"/>
            <a:ext cx="1576781" cy="349451"/>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1Antwort falsch</a:t>
            </a:r>
          </a:p>
        </p:txBody>
      </p:sp>
      <p:sp>
        <p:nvSpPr>
          <p:cNvPr id="14" name="Rechteck 13">
            <a:extLst>
              <a:ext uri="{FF2B5EF4-FFF2-40B4-BE49-F238E27FC236}">
                <a16:creationId xmlns:a16="http://schemas.microsoft.com/office/drawing/2014/main" id="{21C32E21-B574-BE56-D3AA-61BE0857EB40}"/>
              </a:ext>
            </a:extLst>
          </p:cNvPr>
          <p:cNvSpPr/>
          <p:nvPr/>
        </p:nvSpPr>
        <p:spPr>
          <a:xfrm>
            <a:off x="1232822" y="2777430"/>
            <a:ext cx="1576781" cy="349839"/>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3Antwort falsch</a:t>
            </a:r>
          </a:p>
        </p:txBody>
      </p:sp>
      <p:sp>
        <p:nvSpPr>
          <p:cNvPr id="24" name="Rechteck 23">
            <a:extLst>
              <a:ext uri="{FF2B5EF4-FFF2-40B4-BE49-F238E27FC236}">
                <a16:creationId xmlns:a16="http://schemas.microsoft.com/office/drawing/2014/main" id="{376FE4AC-69CB-9793-2F53-91DE7133F1C4}"/>
              </a:ext>
            </a:extLst>
          </p:cNvPr>
          <p:cNvSpPr/>
          <p:nvPr/>
        </p:nvSpPr>
        <p:spPr>
          <a:xfrm>
            <a:off x="1232822" y="2389770"/>
            <a:ext cx="1576781" cy="3492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2Antwort falsch</a:t>
            </a:r>
          </a:p>
        </p:txBody>
      </p:sp>
      <p:sp>
        <p:nvSpPr>
          <p:cNvPr id="26" name="Rechteck 25">
            <a:extLst>
              <a:ext uri="{FF2B5EF4-FFF2-40B4-BE49-F238E27FC236}">
                <a16:creationId xmlns:a16="http://schemas.microsoft.com/office/drawing/2014/main" id="{6D6A97F5-E1A5-9EEF-4F9D-E6D89FD792E8}"/>
              </a:ext>
            </a:extLst>
          </p:cNvPr>
          <p:cNvSpPr/>
          <p:nvPr/>
        </p:nvSpPr>
        <p:spPr>
          <a:xfrm>
            <a:off x="1232824" y="1563064"/>
            <a:ext cx="974851" cy="414569"/>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LÖSUNG</a:t>
            </a:r>
          </a:p>
        </p:txBody>
      </p:sp>
      <p:sp>
        <p:nvSpPr>
          <p:cNvPr id="32" name="Textfeld 31">
            <a:extLst>
              <a:ext uri="{FF2B5EF4-FFF2-40B4-BE49-F238E27FC236}">
                <a16:creationId xmlns:a16="http://schemas.microsoft.com/office/drawing/2014/main" id="{93F1EDE5-C204-CA39-82CE-AAB9E05BFF93}"/>
              </a:ext>
            </a:extLst>
          </p:cNvPr>
          <p:cNvSpPr txBox="1"/>
          <p:nvPr/>
        </p:nvSpPr>
        <p:spPr>
          <a:xfrm>
            <a:off x="546006" y="1552611"/>
            <a:ext cx="558000" cy="369332"/>
          </a:xfrm>
          <a:prstGeom prst="rect">
            <a:avLst/>
          </a:prstGeom>
          <a:noFill/>
        </p:spPr>
        <p:txBody>
          <a:bodyPr wrap="square">
            <a:spAutoFit/>
          </a:bodyPr>
          <a:lstStyle/>
          <a:p>
            <a:r>
              <a:rPr lang="de-DE" dirty="0"/>
              <a:t>ION</a:t>
            </a:r>
            <a:endParaRPr lang="de-DE" dirty="0">
              <a:solidFill>
                <a:srgbClr val="FFC000"/>
              </a:solidFill>
            </a:endParaRPr>
          </a:p>
        </p:txBody>
      </p:sp>
      <p:sp>
        <p:nvSpPr>
          <p:cNvPr id="38" name="Rechteck 37">
            <a:extLst>
              <a:ext uri="{FF2B5EF4-FFF2-40B4-BE49-F238E27FC236}">
                <a16:creationId xmlns:a16="http://schemas.microsoft.com/office/drawing/2014/main" id="{A6D00AF4-1A5B-27FB-848A-25BCAE84D8C8}"/>
              </a:ext>
            </a:extLst>
          </p:cNvPr>
          <p:cNvSpPr/>
          <p:nvPr/>
        </p:nvSpPr>
        <p:spPr>
          <a:xfrm>
            <a:off x="5663952" y="1511204"/>
            <a:ext cx="979200" cy="37533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LÖSUNG</a:t>
            </a:r>
          </a:p>
        </p:txBody>
      </p:sp>
      <p:sp>
        <p:nvSpPr>
          <p:cNvPr id="39" name="Textfeld 38">
            <a:extLst>
              <a:ext uri="{FF2B5EF4-FFF2-40B4-BE49-F238E27FC236}">
                <a16:creationId xmlns:a16="http://schemas.microsoft.com/office/drawing/2014/main" id="{8A66BCD4-825C-701D-924E-2C081B54CDCF}"/>
              </a:ext>
            </a:extLst>
          </p:cNvPr>
          <p:cNvSpPr txBox="1"/>
          <p:nvPr/>
        </p:nvSpPr>
        <p:spPr>
          <a:xfrm>
            <a:off x="6702965" y="1495842"/>
            <a:ext cx="558000" cy="400110"/>
          </a:xfrm>
          <a:prstGeom prst="rect">
            <a:avLst/>
          </a:prstGeom>
          <a:solidFill>
            <a:schemeClr val="bg1">
              <a:lumMod val="95000"/>
            </a:schemeClr>
          </a:solidFill>
          <a:ln w="22225">
            <a:solidFill>
              <a:schemeClr val="accent1">
                <a:shade val="15000"/>
              </a:schemeClr>
            </a:solidFill>
          </a:ln>
        </p:spPr>
        <p:txBody>
          <a:bodyPr wrap="square" rtlCol="0">
            <a:spAutoFit/>
          </a:bodyPr>
          <a:lstStyle/>
          <a:p>
            <a:pPr algn="ctr"/>
            <a:r>
              <a:rPr lang="de-DE" sz="2000" b="0" i="0" dirty="0">
                <a:effectLst/>
                <a:latin typeface="Apple Color Emoji" pitchFamily="2" charset="0"/>
              </a:rPr>
              <a:t>🔽</a:t>
            </a:r>
            <a:endParaRPr lang="de-DE" sz="2000" dirty="0"/>
          </a:p>
        </p:txBody>
      </p:sp>
      <p:sp>
        <p:nvSpPr>
          <p:cNvPr id="40" name="Rechteck 39">
            <a:extLst>
              <a:ext uri="{FF2B5EF4-FFF2-40B4-BE49-F238E27FC236}">
                <a16:creationId xmlns:a16="http://schemas.microsoft.com/office/drawing/2014/main" id="{97B43B80-976C-D4F4-26D4-9F259843D177}"/>
              </a:ext>
            </a:extLst>
          </p:cNvPr>
          <p:cNvSpPr/>
          <p:nvPr/>
        </p:nvSpPr>
        <p:spPr>
          <a:xfrm>
            <a:off x="5663952" y="3158402"/>
            <a:ext cx="1576800" cy="3492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8Antwort falsch</a:t>
            </a:r>
          </a:p>
        </p:txBody>
      </p:sp>
      <p:sp>
        <p:nvSpPr>
          <p:cNvPr id="41" name="Rechteck 40">
            <a:extLst>
              <a:ext uri="{FF2B5EF4-FFF2-40B4-BE49-F238E27FC236}">
                <a16:creationId xmlns:a16="http://schemas.microsoft.com/office/drawing/2014/main" id="{5AF8AE33-C65E-F200-F56A-C434F35A50C7}"/>
              </a:ext>
            </a:extLst>
          </p:cNvPr>
          <p:cNvSpPr/>
          <p:nvPr/>
        </p:nvSpPr>
        <p:spPr>
          <a:xfrm>
            <a:off x="5663952" y="1964500"/>
            <a:ext cx="1576800" cy="3492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5Antwort richtig </a:t>
            </a:r>
          </a:p>
        </p:txBody>
      </p:sp>
      <p:sp>
        <p:nvSpPr>
          <p:cNvPr id="42" name="Rechteck 41">
            <a:extLst>
              <a:ext uri="{FF2B5EF4-FFF2-40B4-BE49-F238E27FC236}">
                <a16:creationId xmlns:a16="http://schemas.microsoft.com/office/drawing/2014/main" id="{ED66D958-BA1B-C134-45CB-67F5E3C6C61F}"/>
              </a:ext>
            </a:extLst>
          </p:cNvPr>
          <p:cNvSpPr/>
          <p:nvPr/>
        </p:nvSpPr>
        <p:spPr>
          <a:xfrm>
            <a:off x="5663952" y="2754810"/>
            <a:ext cx="1576800" cy="3492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7Antwort falsch </a:t>
            </a:r>
          </a:p>
        </p:txBody>
      </p:sp>
      <p:sp>
        <p:nvSpPr>
          <p:cNvPr id="43" name="Rechteck 42">
            <a:extLst>
              <a:ext uri="{FF2B5EF4-FFF2-40B4-BE49-F238E27FC236}">
                <a16:creationId xmlns:a16="http://schemas.microsoft.com/office/drawing/2014/main" id="{FD386C3D-7B48-7949-5370-94FA7391B0D8}"/>
              </a:ext>
            </a:extLst>
          </p:cNvPr>
          <p:cNvSpPr/>
          <p:nvPr/>
        </p:nvSpPr>
        <p:spPr>
          <a:xfrm>
            <a:off x="5663952" y="2359655"/>
            <a:ext cx="1576800" cy="3492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6Antwort falsch</a:t>
            </a:r>
          </a:p>
        </p:txBody>
      </p:sp>
      <p:sp>
        <p:nvSpPr>
          <p:cNvPr id="49" name="Rechteck 48">
            <a:extLst>
              <a:ext uri="{FF2B5EF4-FFF2-40B4-BE49-F238E27FC236}">
                <a16:creationId xmlns:a16="http://schemas.microsoft.com/office/drawing/2014/main" id="{9B6179EA-8274-24F3-43F9-BE63652F8060}"/>
              </a:ext>
            </a:extLst>
          </p:cNvPr>
          <p:cNvSpPr/>
          <p:nvPr/>
        </p:nvSpPr>
        <p:spPr>
          <a:xfrm>
            <a:off x="1232822" y="4051936"/>
            <a:ext cx="974853" cy="4032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LÖSUNG</a:t>
            </a:r>
          </a:p>
        </p:txBody>
      </p:sp>
      <p:sp>
        <p:nvSpPr>
          <p:cNvPr id="51" name="Textfeld 50">
            <a:extLst>
              <a:ext uri="{FF2B5EF4-FFF2-40B4-BE49-F238E27FC236}">
                <a16:creationId xmlns:a16="http://schemas.microsoft.com/office/drawing/2014/main" id="{057E100A-4AEB-963B-60B4-B5D889C6FBF3}"/>
              </a:ext>
            </a:extLst>
          </p:cNvPr>
          <p:cNvSpPr txBox="1"/>
          <p:nvPr/>
        </p:nvSpPr>
        <p:spPr>
          <a:xfrm>
            <a:off x="2238688" y="4051936"/>
            <a:ext cx="558000" cy="403200"/>
          </a:xfrm>
          <a:prstGeom prst="rect">
            <a:avLst/>
          </a:prstGeom>
          <a:solidFill>
            <a:schemeClr val="bg1">
              <a:lumMod val="95000"/>
            </a:schemeClr>
          </a:solidFill>
          <a:ln w="22225">
            <a:solidFill>
              <a:schemeClr val="accent1">
                <a:shade val="15000"/>
              </a:schemeClr>
            </a:solidFill>
          </a:ln>
        </p:spPr>
        <p:txBody>
          <a:bodyPr wrap="square" rtlCol="0">
            <a:spAutoFit/>
          </a:bodyPr>
          <a:lstStyle/>
          <a:p>
            <a:pPr algn="ctr"/>
            <a:r>
              <a:rPr lang="de-DE" sz="2000" b="0" i="0" dirty="0">
                <a:effectLst/>
                <a:latin typeface="Apple Color Emoji" pitchFamily="2" charset="0"/>
              </a:rPr>
              <a:t>🔽</a:t>
            </a:r>
            <a:endParaRPr lang="de-DE" sz="2000" dirty="0"/>
          </a:p>
        </p:txBody>
      </p:sp>
      <p:sp>
        <p:nvSpPr>
          <p:cNvPr id="52" name="Rechteck 51">
            <a:extLst>
              <a:ext uri="{FF2B5EF4-FFF2-40B4-BE49-F238E27FC236}">
                <a16:creationId xmlns:a16="http://schemas.microsoft.com/office/drawing/2014/main" id="{967AB760-7CD5-2B9A-357A-427BFAA5EA21}"/>
              </a:ext>
            </a:extLst>
          </p:cNvPr>
          <p:cNvSpPr/>
          <p:nvPr/>
        </p:nvSpPr>
        <p:spPr>
          <a:xfrm>
            <a:off x="1236403" y="5630569"/>
            <a:ext cx="1573200" cy="3492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12Antwort falsch</a:t>
            </a:r>
          </a:p>
        </p:txBody>
      </p:sp>
      <p:sp>
        <p:nvSpPr>
          <p:cNvPr id="53" name="Rechteck 52">
            <a:extLst>
              <a:ext uri="{FF2B5EF4-FFF2-40B4-BE49-F238E27FC236}">
                <a16:creationId xmlns:a16="http://schemas.microsoft.com/office/drawing/2014/main" id="{05CDAD6F-83B7-76F2-CAD3-002E7CCD4222}"/>
              </a:ext>
            </a:extLst>
          </p:cNvPr>
          <p:cNvSpPr/>
          <p:nvPr/>
        </p:nvSpPr>
        <p:spPr>
          <a:xfrm>
            <a:off x="1226914" y="4520802"/>
            <a:ext cx="1573200" cy="3492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9Antwort falsch </a:t>
            </a:r>
          </a:p>
        </p:txBody>
      </p:sp>
      <p:sp>
        <p:nvSpPr>
          <p:cNvPr id="54" name="Rechteck 53">
            <a:extLst>
              <a:ext uri="{FF2B5EF4-FFF2-40B4-BE49-F238E27FC236}">
                <a16:creationId xmlns:a16="http://schemas.microsoft.com/office/drawing/2014/main" id="{0D3D7E81-946B-8239-0B85-407957A70B3D}"/>
              </a:ext>
            </a:extLst>
          </p:cNvPr>
          <p:cNvSpPr/>
          <p:nvPr/>
        </p:nvSpPr>
        <p:spPr>
          <a:xfrm>
            <a:off x="1239948" y="5260646"/>
            <a:ext cx="1573200" cy="3492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11Antwort richtig </a:t>
            </a:r>
          </a:p>
        </p:txBody>
      </p:sp>
      <p:sp>
        <p:nvSpPr>
          <p:cNvPr id="55" name="Rechteck 54">
            <a:extLst>
              <a:ext uri="{FF2B5EF4-FFF2-40B4-BE49-F238E27FC236}">
                <a16:creationId xmlns:a16="http://schemas.microsoft.com/office/drawing/2014/main" id="{2C8F3325-8AC9-038E-7FF5-7D51E68DC72E}"/>
              </a:ext>
            </a:extLst>
          </p:cNvPr>
          <p:cNvSpPr/>
          <p:nvPr/>
        </p:nvSpPr>
        <p:spPr>
          <a:xfrm>
            <a:off x="1239948" y="4890724"/>
            <a:ext cx="1573200" cy="3492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10Antwort falsch</a:t>
            </a:r>
          </a:p>
        </p:txBody>
      </p:sp>
      <p:sp>
        <p:nvSpPr>
          <p:cNvPr id="59" name="Rechteck 58">
            <a:extLst>
              <a:ext uri="{FF2B5EF4-FFF2-40B4-BE49-F238E27FC236}">
                <a16:creationId xmlns:a16="http://schemas.microsoft.com/office/drawing/2014/main" id="{17C98A2F-FAD4-130A-6FF8-FD6FCF0A89DD}"/>
              </a:ext>
            </a:extLst>
          </p:cNvPr>
          <p:cNvSpPr/>
          <p:nvPr/>
        </p:nvSpPr>
        <p:spPr>
          <a:xfrm>
            <a:off x="5663952" y="4013817"/>
            <a:ext cx="979200" cy="37533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LÖSUNG</a:t>
            </a:r>
          </a:p>
        </p:txBody>
      </p:sp>
      <p:sp>
        <p:nvSpPr>
          <p:cNvPr id="61" name="Textfeld 60">
            <a:extLst>
              <a:ext uri="{FF2B5EF4-FFF2-40B4-BE49-F238E27FC236}">
                <a16:creationId xmlns:a16="http://schemas.microsoft.com/office/drawing/2014/main" id="{892DFADB-2AF6-E376-3833-5F31F1B44088}"/>
              </a:ext>
            </a:extLst>
          </p:cNvPr>
          <p:cNvSpPr txBox="1"/>
          <p:nvPr/>
        </p:nvSpPr>
        <p:spPr>
          <a:xfrm>
            <a:off x="6702965" y="4001430"/>
            <a:ext cx="558000" cy="400110"/>
          </a:xfrm>
          <a:prstGeom prst="rect">
            <a:avLst/>
          </a:prstGeom>
          <a:solidFill>
            <a:schemeClr val="bg1">
              <a:lumMod val="95000"/>
            </a:schemeClr>
          </a:solidFill>
          <a:ln w="22225">
            <a:solidFill>
              <a:schemeClr val="accent1">
                <a:shade val="15000"/>
              </a:schemeClr>
            </a:solidFill>
          </a:ln>
        </p:spPr>
        <p:txBody>
          <a:bodyPr wrap="square" rtlCol="0">
            <a:spAutoFit/>
          </a:bodyPr>
          <a:lstStyle/>
          <a:p>
            <a:pPr algn="ctr"/>
            <a:r>
              <a:rPr lang="de-DE" sz="2000" b="0" i="0" dirty="0">
                <a:effectLst/>
                <a:latin typeface="Apple Color Emoji" pitchFamily="2" charset="0"/>
              </a:rPr>
              <a:t>🔽</a:t>
            </a:r>
            <a:endParaRPr lang="de-DE" sz="2000" dirty="0"/>
          </a:p>
        </p:txBody>
      </p:sp>
      <p:sp>
        <p:nvSpPr>
          <p:cNvPr id="62" name="Rechteck 61">
            <a:extLst>
              <a:ext uri="{FF2B5EF4-FFF2-40B4-BE49-F238E27FC236}">
                <a16:creationId xmlns:a16="http://schemas.microsoft.com/office/drawing/2014/main" id="{2AC01DD3-17F8-B8EB-07D3-6563E1E3658C}"/>
              </a:ext>
            </a:extLst>
          </p:cNvPr>
          <p:cNvSpPr/>
          <p:nvPr/>
        </p:nvSpPr>
        <p:spPr>
          <a:xfrm>
            <a:off x="5663952" y="5640675"/>
            <a:ext cx="1573200" cy="3492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16Antwort falsch</a:t>
            </a:r>
          </a:p>
        </p:txBody>
      </p:sp>
      <p:sp>
        <p:nvSpPr>
          <p:cNvPr id="63" name="Rechteck 62">
            <a:extLst>
              <a:ext uri="{FF2B5EF4-FFF2-40B4-BE49-F238E27FC236}">
                <a16:creationId xmlns:a16="http://schemas.microsoft.com/office/drawing/2014/main" id="{2698DC28-2FF4-F451-2AFF-61F52492D378}"/>
              </a:ext>
            </a:extLst>
          </p:cNvPr>
          <p:cNvSpPr/>
          <p:nvPr/>
        </p:nvSpPr>
        <p:spPr>
          <a:xfrm>
            <a:off x="5663952" y="4869690"/>
            <a:ext cx="1573200" cy="3492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13Antwort richtig </a:t>
            </a:r>
          </a:p>
        </p:txBody>
      </p:sp>
      <p:sp>
        <p:nvSpPr>
          <p:cNvPr id="64" name="Rechteck 63">
            <a:extLst>
              <a:ext uri="{FF2B5EF4-FFF2-40B4-BE49-F238E27FC236}">
                <a16:creationId xmlns:a16="http://schemas.microsoft.com/office/drawing/2014/main" id="{C62BEBA2-0F25-25C6-48B2-A3510BCED8FB}"/>
              </a:ext>
            </a:extLst>
          </p:cNvPr>
          <p:cNvSpPr/>
          <p:nvPr/>
        </p:nvSpPr>
        <p:spPr>
          <a:xfrm>
            <a:off x="5663952" y="5255183"/>
            <a:ext cx="1573200" cy="3492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15Antwort falsch </a:t>
            </a:r>
          </a:p>
        </p:txBody>
      </p:sp>
      <p:sp>
        <p:nvSpPr>
          <p:cNvPr id="65" name="Rechteck 64">
            <a:extLst>
              <a:ext uri="{FF2B5EF4-FFF2-40B4-BE49-F238E27FC236}">
                <a16:creationId xmlns:a16="http://schemas.microsoft.com/office/drawing/2014/main" id="{27D06B67-5B37-59D7-7ED7-690B27FC70DC}"/>
              </a:ext>
            </a:extLst>
          </p:cNvPr>
          <p:cNvSpPr/>
          <p:nvPr/>
        </p:nvSpPr>
        <p:spPr>
          <a:xfrm>
            <a:off x="5663952" y="4484197"/>
            <a:ext cx="1573200" cy="3492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14Antwort falsch</a:t>
            </a:r>
          </a:p>
        </p:txBody>
      </p:sp>
      <p:sp>
        <p:nvSpPr>
          <p:cNvPr id="86" name="Rechteck 85">
            <a:extLst>
              <a:ext uri="{FF2B5EF4-FFF2-40B4-BE49-F238E27FC236}">
                <a16:creationId xmlns:a16="http://schemas.microsoft.com/office/drawing/2014/main" id="{D897C6FC-A3BE-1874-4DE0-B1306659BC0D}"/>
              </a:ext>
            </a:extLst>
          </p:cNvPr>
          <p:cNvSpPr/>
          <p:nvPr/>
        </p:nvSpPr>
        <p:spPr>
          <a:xfrm>
            <a:off x="2830314" y="2303018"/>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88" name="Rechteck 87">
            <a:extLst>
              <a:ext uri="{FF2B5EF4-FFF2-40B4-BE49-F238E27FC236}">
                <a16:creationId xmlns:a16="http://schemas.microsoft.com/office/drawing/2014/main" id="{81F0A0C8-4A3D-664A-D92A-60633BC7361A}"/>
              </a:ext>
            </a:extLst>
          </p:cNvPr>
          <p:cNvSpPr/>
          <p:nvPr/>
        </p:nvSpPr>
        <p:spPr>
          <a:xfrm>
            <a:off x="2822249" y="1888583"/>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89" name="Rechteck 88">
            <a:extLst>
              <a:ext uri="{FF2B5EF4-FFF2-40B4-BE49-F238E27FC236}">
                <a16:creationId xmlns:a16="http://schemas.microsoft.com/office/drawing/2014/main" id="{C60419C1-BF60-280E-8C8D-049959DB26C5}"/>
              </a:ext>
            </a:extLst>
          </p:cNvPr>
          <p:cNvSpPr/>
          <p:nvPr/>
        </p:nvSpPr>
        <p:spPr>
          <a:xfrm>
            <a:off x="2856226" y="2717453"/>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90" name="Rechteck 89">
            <a:extLst>
              <a:ext uri="{FF2B5EF4-FFF2-40B4-BE49-F238E27FC236}">
                <a16:creationId xmlns:a16="http://schemas.microsoft.com/office/drawing/2014/main" id="{42137BA3-9BB4-E43F-30C9-C3FB3891EC7C}"/>
              </a:ext>
            </a:extLst>
          </p:cNvPr>
          <p:cNvSpPr/>
          <p:nvPr/>
        </p:nvSpPr>
        <p:spPr>
          <a:xfrm>
            <a:off x="2906798" y="3093734"/>
            <a:ext cx="291284" cy="461665"/>
          </a:xfrm>
          <a:prstGeom prst="rect">
            <a:avLst/>
          </a:prstGeom>
          <a:noFill/>
        </p:spPr>
        <p:txBody>
          <a:bodyPr wrap="square" lIns="91440" tIns="45720" rIns="91440" bIns="45720">
            <a:spAutoFit/>
          </a:bodyPr>
          <a:lstStyle/>
          <a:p>
            <a:pPr algn="ctr"/>
            <a:r>
              <a:rPr lang="de-DE" sz="2400" b="1" cap="none" spc="0" dirty="0">
                <a:ln w="0"/>
                <a:solidFill>
                  <a:schemeClr val="accent5">
                    <a:lumMod val="75000"/>
                  </a:schemeClr>
                </a:solidFill>
                <a:effectLst>
                  <a:outerShdw blurRad="38100" dist="25400" dir="5400000" algn="ctr" rotWithShape="0">
                    <a:srgbClr val="6E747A">
                      <a:alpha val="43000"/>
                    </a:srgbClr>
                  </a:outerShdw>
                </a:effectLst>
              </a:rPr>
              <a:t>✓</a:t>
            </a:r>
          </a:p>
        </p:txBody>
      </p:sp>
      <p:sp>
        <p:nvSpPr>
          <p:cNvPr id="91" name="Rechteck 90">
            <a:extLst>
              <a:ext uri="{FF2B5EF4-FFF2-40B4-BE49-F238E27FC236}">
                <a16:creationId xmlns:a16="http://schemas.microsoft.com/office/drawing/2014/main" id="{84F9FE68-0310-B100-A267-D7E9553E205B}"/>
              </a:ext>
            </a:extLst>
          </p:cNvPr>
          <p:cNvSpPr/>
          <p:nvPr/>
        </p:nvSpPr>
        <p:spPr>
          <a:xfrm>
            <a:off x="7275219" y="2657378"/>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92" name="Rechteck 91">
            <a:extLst>
              <a:ext uri="{FF2B5EF4-FFF2-40B4-BE49-F238E27FC236}">
                <a16:creationId xmlns:a16="http://schemas.microsoft.com/office/drawing/2014/main" id="{B38949B4-4B26-32FA-A255-A88E5595387C}"/>
              </a:ext>
            </a:extLst>
          </p:cNvPr>
          <p:cNvSpPr/>
          <p:nvPr/>
        </p:nvSpPr>
        <p:spPr>
          <a:xfrm>
            <a:off x="7275219" y="2290658"/>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94" name="Rechteck 93">
            <a:extLst>
              <a:ext uri="{FF2B5EF4-FFF2-40B4-BE49-F238E27FC236}">
                <a16:creationId xmlns:a16="http://schemas.microsoft.com/office/drawing/2014/main" id="{09EB82BF-9F9C-CCC4-6783-FEC545B423EF}"/>
              </a:ext>
            </a:extLst>
          </p:cNvPr>
          <p:cNvSpPr/>
          <p:nvPr/>
        </p:nvSpPr>
        <p:spPr>
          <a:xfrm>
            <a:off x="7329757" y="1907273"/>
            <a:ext cx="230916" cy="461665"/>
          </a:xfrm>
          <a:prstGeom prst="rect">
            <a:avLst/>
          </a:prstGeom>
          <a:noFill/>
        </p:spPr>
        <p:txBody>
          <a:bodyPr wrap="square" lIns="91440" tIns="45720" rIns="91440" bIns="45720">
            <a:spAutoFit/>
          </a:bodyPr>
          <a:lstStyle/>
          <a:p>
            <a:pPr algn="ctr"/>
            <a:r>
              <a:rPr lang="de-DE" sz="2400" b="1" cap="none" spc="0" dirty="0">
                <a:ln w="0"/>
                <a:solidFill>
                  <a:schemeClr val="accent5">
                    <a:lumMod val="75000"/>
                  </a:schemeClr>
                </a:solidFill>
                <a:effectLst>
                  <a:outerShdw blurRad="38100" dist="25400" dir="5400000" algn="ctr" rotWithShape="0">
                    <a:srgbClr val="6E747A">
                      <a:alpha val="43000"/>
                    </a:srgbClr>
                  </a:outerShdw>
                </a:effectLst>
              </a:rPr>
              <a:t>✓</a:t>
            </a:r>
          </a:p>
        </p:txBody>
      </p:sp>
      <p:sp>
        <p:nvSpPr>
          <p:cNvPr id="96" name="Rechteck 95">
            <a:extLst>
              <a:ext uri="{FF2B5EF4-FFF2-40B4-BE49-F238E27FC236}">
                <a16:creationId xmlns:a16="http://schemas.microsoft.com/office/drawing/2014/main" id="{58341BFA-6647-6F76-04EF-C8EA398D3766}"/>
              </a:ext>
            </a:extLst>
          </p:cNvPr>
          <p:cNvSpPr/>
          <p:nvPr/>
        </p:nvSpPr>
        <p:spPr>
          <a:xfrm>
            <a:off x="2869867" y="5576407"/>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97" name="Rechteck 96">
            <a:extLst>
              <a:ext uri="{FF2B5EF4-FFF2-40B4-BE49-F238E27FC236}">
                <a16:creationId xmlns:a16="http://schemas.microsoft.com/office/drawing/2014/main" id="{14F929FD-7154-7281-3AF2-2BB09CEBEDF9}"/>
              </a:ext>
            </a:extLst>
          </p:cNvPr>
          <p:cNvSpPr/>
          <p:nvPr/>
        </p:nvSpPr>
        <p:spPr>
          <a:xfrm>
            <a:off x="2887780" y="4412523"/>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100" name="Rechteck 99">
            <a:extLst>
              <a:ext uri="{FF2B5EF4-FFF2-40B4-BE49-F238E27FC236}">
                <a16:creationId xmlns:a16="http://schemas.microsoft.com/office/drawing/2014/main" id="{2D8E1D33-7B25-57CB-8C75-7433EEDDF205}"/>
              </a:ext>
            </a:extLst>
          </p:cNvPr>
          <p:cNvSpPr/>
          <p:nvPr/>
        </p:nvSpPr>
        <p:spPr>
          <a:xfrm>
            <a:off x="7322282" y="5686302"/>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101" name="Rechteck 100">
            <a:extLst>
              <a:ext uri="{FF2B5EF4-FFF2-40B4-BE49-F238E27FC236}">
                <a16:creationId xmlns:a16="http://schemas.microsoft.com/office/drawing/2014/main" id="{C0A65F6C-A823-ED15-52F6-70C5505BC391}"/>
              </a:ext>
            </a:extLst>
          </p:cNvPr>
          <p:cNvSpPr/>
          <p:nvPr/>
        </p:nvSpPr>
        <p:spPr>
          <a:xfrm>
            <a:off x="7322282" y="5264929"/>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102" name="Rechteck 101">
            <a:extLst>
              <a:ext uri="{FF2B5EF4-FFF2-40B4-BE49-F238E27FC236}">
                <a16:creationId xmlns:a16="http://schemas.microsoft.com/office/drawing/2014/main" id="{FAEC4142-5644-73F0-BACE-6B3D65047A5C}"/>
              </a:ext>
            </a:extLst>
          </p:cNvPr>
          <p:cNvSpPr/>
          <p:nvPr/>
        </p:nvSpPr>
        <p:spPr>
          <a:xfrm>
            <a:off x="7322282" y="4371884"/>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103" name="Rechteck 102">
            <a:extLst>
              <a:ext uri="{FF2B5EF4-FFF2-40B4-BE49-F238E27FC236}">
                <a16:creationId xmlns:a16="http://schemas.microsoft.com/office/drawing/2014/main" id="{D0CA2AF3-C067-9E4B-9C70-18E86ED117BB}"/>
              </a:ext>
            </a:extLst>
          </p:cNvPr>
          <p:cNvSpPr/>
          <p:nvPr/>
        </p:nvSpPr>
        <p:spPr>
          <a:xfrm>
            <a:off x="7385719" y="4868862"/>
            <a:ext cx="230916" cy="461665"/>
          </a:xfrm>
          <a:prstGeom prst="rect">
            <a:avLst/>
          </a:prstGeom>
          <a:noFill/>
        </p:spPr>
        <p:txBody>
          <a:bodyPr wrap="square" lIns="91440" tIns="45720" rIns="91440" bIns="45720">
            <a:spAutoFit/>
          </a:bodyPr>
          <a:lstStyle/>
          <a:p>
            <a:pPr algn="ctr"/>
            <a:r>
              <a:rPr lang="de-DE" sz="2400" b="1" cap="none" spc="0" dirty="0">
                <a:ln w="0"/>
                <a:solidFill>
                  <a:schemeClr val="accent5">
                    <a:lumMod val="75000"/>
                  </a:schemeClr>
                </a:solidFill>
                <a:effectLst>
                  <a:outerShdw blurRad="38100" dist="25400" dir="5400000" algn="ctr" rotWithShape="0">
                    <a:srgbClr val="6E747A">
                      <a:alpha val="43000"/>
                    </a:srgbClr>
                  </a:outerShdw>
                </a:effectLst>
              </a:rPr>
              <a:t>✓</a:t>
            </a:r>
          </a:p>
        </p:txBody>
      </p:sp>
      <p:sp>
        <p:nvSpPr>
          <p:cNvPr id="3" name="Textfeld 2">
            <a:extLst>
              <a:ext uri="{FF2B5EF4-FFF2-40B4-BE49-F238E27FC236}">
                <a16:creationId xmlns:a16="http://schemas.microsoft.com/office/drawing/2014/main" id="{AA531EB1-19D8-00EE-52DE-C8C6562AF8BA}"/>
              </a:ext>
            </a:extLst>
          </p:cNvPr>
          <p:cNvSpPr txBox="1"/>
          <p:nvPr/>
        </p:nvSpPr>
        <p:spPr>
          <a:xfrm>
            <a:off x="4871947" y="1521324"/>
            <a:ext cx="558000" cy="369332"/>
          </a:xfrm>
          <a:prstGeom prst="rect">
            <a:avLst/>
          </a:prstGeom>
          <a:noFill/>
        </p:spPr>
        <p:txBody>
          <a:bodyPr wrap="square">
            <a:spAutoFit/>
          </a:bodyPr>
          <a:lstStyle/>
          <a:p>
            <a:r>
              <a:rPr lang="de-DE" dirty="0"/>
              <a:t>ION </a:t>
            </a:r>
            <a:endParaRPr lang="de-DE" dirty="0">
              <a:solidFill>
                <a:srgbClr val="FFC000"/>
              </a:solidFill>
            </a:endParaRPr>
          </a:p>
        </p:txBody>
      </p:sp>
      <p:sp>
        <p:nvSpPr>
          <p:cNvPr id="7" name="Textfeld 6">
            <a:extLst>
              <a:ext uri="{FF2B5EF4-FFF2-40B4-BE49-F238E27FC236}">
                <a16:creationId xmlns:a16="http://schemas.microsoft.com/office/drawing/2014/main" id="{1AE30B5D-5F64-387D-0310-145AAF375E71}"/>
              </a:ext>
            </a:extLst>
          </p:cNvPr>
          <p:cNvSpPr txBox="1"/>
          <p:nvPr/>
        </p:nvSpPr>
        <p:spPr>
          <a:xfrm>
            <a:off x="4994992" y="4019822"/>
            <a:ext cx="626601" cy="369332"/>
          </a:xfrm>
          <a:prstGeom prst="rect">
            <a:avLst/>
          </a:prstGeom>
          <a:noFill/>
        </p:spPr>
        <p:txBody>
          <a:bodyPr wrap="square">
            <a:spAutoFit/>
          </a:bodyPr>
          <a:lstStyle/>
          <a:p>
            <a:r>
              <a:rPr lang="de-DE" dirty="0"/>
              <a:t>ION</a:t>
            </a:r>
            <a:endParaRPr lang="de-DE" dirty="0">
              <a:solidFill>
                <a:srgbClr val="FFC000"/>
              </a:solidFill>
            </a:endParaRPr>
          </a:p>
        </p:txBody>
      </p:sp>
      <p:sp>
        <p:nvSpPr>
          <p:cNvPr id="8" name="Textfeld 7">
            <a:extLst>
              <a:ext uri="{FF2B5EF4-FFF2-40B4-BE49-F238E27FC236}">
                <a16:creationId xmlns:a16="http://schemas.microsoft.com/office/drawing/2014/main" id="{CD5A6CD5-404D-AC4F-DAB0-98F371288AA5}"/>
              </a:ext>
            </a:extLst>
          </p:cNvPr>
          <p:cNvSpPr txBox="1"/>
          <p:nvPr/>
        </p:nvSpPr>
        <p:spPr>
          <a:xfrm>
            <a:off x="519587" y="4074401"/>
            <a:ext cx="558000" cy="369332"/>
          </a:xfrm>
          <a:prstGeom prst="rect">
            <a:avLst/>
          </a:prstGeom>
          <a:noFill/>
        </p:spPr>
        <p:txBody>
          <a:bodyPr wrap="square">
            <a:spAutoFit/>
          </a:bodyPr>
          <a:lstStyle/>
          <a:p>
            <a:r>
              <a:rPr lang="de-DE" dirty="0"/>
              <a:t>ION</a:t>
            </a:r>
            <a:endParaRPr lang="de-DE" dirty="0">
              <a:solidFill>
                <a:srgbClr val="FFC000"/>
              </a:solidFill>
            </a:endParaRPr>
          </a:p>
        </p:txBody>
      </p:sp>
      <p:sp>
        <p:nvSpPr>
          <p:cNvPr id="9" name="Textfeld 8">
            <a:extLst>
              <a:ext uri="{FF2B5EF4-FFF2-40B4-BE49-F238E27FC236}">
                <a16:creationId xmlns:a16="http://schemas.microsoft.com/office/drawing/2014/main" id="{2A15B50F-273F-93B0-58B0-54590D785217}"/>
              </a:ext>
            </a:extLst>
          </p:cNvPr>
          <p:cNvSpPr txBox="1"/>
          <p:nvPr/>
        </p:nvSpPr>
        <p:spPr>
          <a:xfrm>
            <a:off x="408264" y="729282"/>
            <a:ext cx="4502323" cy="295722"/>
          </a:xfrm>
          <a:prstGeom prst="rect">
            <a:avLst/>
          </a:prstGeom>
          <a:noFill/>
        </p:spPr>
        <p:txBody>
          <a:bodyPr wrap="none" lIns="0" tIns="0" rIns="0" bIns="0" rtlCol="0">
            <a:spAutoFit/>
          </a:bodyPr>
          <a:lstStyle/>
          <a:p>
            <a:pPr algn="l">
              <a:lnSpc>
                <a:spcPct val="113000"/>
              </a:lnSpc>
            </a:pPr>
            <a:r>
              <a:rPr lang="de-DE" dirty="0"/>
              <a:t>Ordne den Ionen die passende Bezeichnung zu.</a:t>
            </a:r>
          </a:p>
        </p:txBody>
      </p:sp>
      <p:sp>
        <p:nvSpPr>
          <p:cNvPr id="10" name="Rechteck 9">
            <a:extLst>
              <a:ext uri="{FF2B5EF4-FFF2-40B4-BE49-F238E27FC236}">
                <a16:creationId xmlns:a16="http://schemas.microsoft.com/office/drawing/2014/main" id="{1A9C31A6-96C5-DE4A-1DDE-15243B89D165}"/>
              </a:ext>
            </a:extLst>
          </p:cNvPr>
          <p:cNvSpPr/>
          <p:nvPr/>
        </p:nvSpPr>
        <p:spPr>
          <a:xfrm>
            <a:off x="11113866" y="3093734"/>
            <a:ext cx="230916" cy="461665"/>
          </a:xfrm>
          <a:prstGeom prst="rect">
            <a:avLst/>
          </a:prstGeom>
          <a:noFill/>
        </p:spPr>
        <p:txBody>
          <a:bodyPr wrap="square" lIns="91440" tIns="45720" rIns="91440" bIns="45720">
            <a:spAutoFit/>
          </a:bodyPr>
          <a:lstStyle/>
          <a:p>
            <a:pPr algn="ctr"/>
            <a:r>
              <a:rPr lang="de-DE" sz="2400" b="1" cap="none" spc="0" dirty="0">
                <a:ln w="0"/>
                <a:solidFill>
                  <a:schemeClr val="accent5">
                    <a:lumMod val="75000"/>
                  </a:schemeClr>
                </a:solidFill>
                <a:effectLst>
                  <a:outerShdw blurRad="38100" dist="25400" dir="5400000" algn="ctr" rotWithShape="0">
                    <a:srgbClr val="6E747A">
                      <a:alpha val="43000"/>
                    </a:srgbClr>
                  </a:outerShdw>
                </a:effectLst>
              </a:rPr>
              <a:t>✓</a:t>
            </a:r>
          </a:p>
        </p:txBody>
      </p:sp>
      <p:sp>
        <p:nvSpPr>
          <p:cNvPr id="16" name="Rechteck 15">
            <a:extLst>
              <a:ext uri="{FF2B5EF4-FFF2-40B4-BE49-F238E27FC236}">
                <a16:creationId xmlns:a16="http://schemas.microsoft.com/office/drawing/2014/main" id="{ACA8B513-EBED-BD17-2884-DF9C2D20C2D3}"/>
              </a:ext>
            </a:extLst>
          </p:cNvPr>
          <p:cNvSpPr/>
          <p:nvPr/>
        </p:nvSpPr>
        <p:spPr>
          <a:xfrm>
            <a:off x="11027387" y="2315765"/>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17" name="Rechteck 16">
            <a:extLst>
              <a:ext uri="{FF2B5EF4-FFF2-40B4-BE49-F238E27FC236}">
                <a16:creationId xmlns:a16="http://schemas.microsoft.com/office/drawing/2014/main" id="{C45F5361-9CEE-DFE0-250D-3B243D820990}"/>
              </a:ext>
            </a:extLst>
          </p:cNvPr>
          <p:cNvSpPr/>
          <p:nvPr/>
        </p:nvSpPr>
        <p:spPr>
          <a:xfrm>
            <a:off x="9381526" y="1526661"/>
            <a:ext cx="974853" cy="4032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LÖSUNG</a:t>
            </a:r>
          </a:p>
        </p:txBody>
      </p:sp>
      <p:sp>
        <p:nvSpPr>
          <p:cNvPr id="18" name="Textfeld 17">
            <a:extLst>
              <a:ext uri="{FF2B5EF4-FFF2-40B4-BE49-F238E27FC236}">
                <a16:creationId xmlns:a16="http://schemas.microsoft.com/office/drawing/2014/main" id="{0A873E2F-B2E8-5531-2C53-CE7B3FA1C0F4}"/>
              </a:ext>
            </a:extLst>
          </p:cNvPr>
          <p:cNvSpPr txBox="1"/>
          <p:nvPr/>
        </p:nvSpPr>
        <p:spPr>
          <a:xfrm>
            <a:off x="10387392" y="1526661"/>
            <a:ext cx="558000" cy="403200"/>
          </a:xfrm>
          <a:prstGeom prst="rect">
            <a:avLst/>
          </a:prstGeom>
          <a:solidFill>
            <a:schemeClr val="bg1">
              <a:lumMod val="95000"/>
            </a:schemeClr>
          </a:solidFill>
          <a:ln w="22225">
            <a:solidFill>
              <a:schemeClr val="accent1">
                <a:shade val="15000"/>
              </a:schemeClr>
            </a:solidFill>
          </a:ln>
        </p:spPr>
        <p:txBody>
          <a:bodyPr wrap="square" rtlCol="0">
            <a:spAutoFit/>
          </a:bodyPr>
          <a:lstStyle/>
          <a:p>
            <a:pPr algn="ctr"/>
            <a:r>
              <a:rPr lang="de-DE" sz="2000" b="0" i="0" dirty="0">
                <a:effectLst/>
                <a:latin typeface="Apple Color Emoji" pitchFamily="2" charset="0"/>
              </a:rPr>
              <a:t>🔽</a:t>
            </a:r>
            <a:endParaRPr lang="de-DE" sz="2000" dirty="0"/>
          </a:p>
        </p:txBody>
      </p:sp>
      <p:sp>
        <p:nvSpPr>
          <p:cNvPr id="19" name="Rechteck 18">
            <a:extLst>
              <a:ext uri="{FF2B5EF4-FFF2-40B4-BE49-F238E27FC236}">
                <a16:creationId xmlns:a16="http://schemas.microsoft.com/office/drawing/2014/main" id="{3DC08DA1-8A5B-232B-0C53-BDCC135F152B}"/>
              </a:ext>
            </a:extLst>
          </p:cNvPr>
          <p:cNvSpPr/>
          <p:nvPr/>
        </p:nvSpPr>
        <p:spPr>
          <a:xfrm>
            <a:off x="9375618" y="2782089"/>
            <a:ext cx="1573200" cy="3492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12Antwort falsch</a:t>
            </a:r>
          </a:p>
        </p:txBody>
      </p:sp>
      <p:sp>
        <p:nvSpPr>
          <p:cNvPr id="20" name="Rechteck 19">
            <a:extLst>
              <a:ext uri="{FF2B5EF4-FFF2-40B4-BE49-F238E27FC236}">
                <a16:creationId xmlns:a16="http://schemas.microsoft.com/office/drawing/2014/main" id="{C6E597E5-3897-90AF-7D88-91D631E6CAC5}"/>
              </a:ext>
            </a:extLst>
          </p:cNvPr>
          <p:cNvSpPr/>
          <p:nvPr/>
        </p:nvSpPr>
        <p:spPr>
          <a:xfrm>
            <a:off x="9375618" y="1995527"/>
            <a:ext cx="1573200" cy="3492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9Antwort falsch </a:t>
            </a:r>
          </a:p>
        </p:txBody>
      </p:sp>
      <p:sp>
        <p:nvSpPr>
          <p:cNvPr id="21" name="Rechteck 20">
            <a:extLst>
              <a:ext uri="{FF2B5EF4-FFF2-40B4-BE49-F238E27FC236}">
                <a16:creationId xmlns:a16="http://schemas.microsoft.com/office/drawing/2014/main" id="{81599FA7-F821-B579-CE8A-2083FC5F56AA}"/>
              </a:ext>
            </a:extLst>
          </p:cNvPr>
          <p:cNvSpPr/>
          <p:nvPr/>
        </p:nvSpPr>
        <p:spPr>
          <a:xfrm>
            <a:off x="9375618" y="3175370"/>
            <a:ext cx="1573200" cy="3492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11Antwort richtig </a:t>
            </a:r>
          </a:p>
        </p:txBody>
      </p:sp>
      <p:sp>
        <p:nvSpPr>
          <p:cNvPr id="22" name="Rechteck 21">
            <a:extLst>
              <a:ext uri="{FF2B5EF4-FFF2-40B4-BE49-F238E27FC236}">
                <a16:creationId xmlns:a16="http://schemas.microsoft.com/office/drawing/2014/main" id="{B479DA23-6D9F-DFDE-914F-84D67CEF94AC}"/>
              </a:ext>
            </a:extLst>
          </p:cNvPr>
          <p:cNvSpPr/>
          <p:nvPr/>
        </p:nvSpPr>
        <p:spPr>
          <a:xfrm>
            <a:off x="9375618" y="2388808"/>
            <a:ext cx="1573200" cy="3492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10Antwort falsch</a:t>
            </a:r>
          </a:p>
        </p:txBody>
      </p:sp>
      <p:sp>
        <p:nvSpPr>
          <p:cNvPr id="27" name="Rechteck 26">
            <a:extLst>
              <a:ext uri="{FF2B5EF4-FFF2-40B4-BE49-F238E27FC236}">
                <a16:creationId xmlns:a16="http://schemas.microsoft.com/office/drawing/2014/main" id="{8F94A5D4-2A39-3388-0495-A0A49222BBDC}"/>
              </a:ext>
            </a:extLst>
          </p:cNvPr>
          <p:cNvSpPr/>
          <p:nvPr/>
        </p:nvSpPr>
        <p:spPr>
          <a:xfrm>
            <a:off x="11046588" y="2727333"/>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29" name="Rechteck 28">
            <a:extLst>
              <a:ext uri="{FF2B5EF4-FFF2-40B4-BE49-F238E27FC236}">
                <a16:creationId xmlns:a16="http://schemas.microsoft.com/office/drawing/2014/main" id="{1A73CFEE-2D57-A802-3956-949330625847}"/>
              </a:ext>
            </a:extLst>
          </p:cNvPr>
          <p:cNvSpPr/>
          <p:nvPr/>
        </p:nvSpPr>
        <p:spPr>
          <a:xfrm>
            <a:off x="11036484" y="1887248"/>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30" name="Textfeld 29">
            <a:extLst>
              <a:ext uri="{FF2B5EF4-FFF2-40B4-BE49-F238E27FC236}">
                <a16:creationId xmlns:a16="http://schemas.microsoft.com/office/drawing/2014/main" id="{B082BFCC-A911-EBF9-5D20-B79438A50863}"/>
              </a:ext>
            </a:extLst>
          </p:cNvPr>
          <p:cNvSpPr txBox="1"/>
          <p:nvPr/>
        </p:nvSpPr>
        <p:spPr>
          <a:xfrm>
            <a:off x="8668291" y="1549126"/>
            <a:ext cx="558000" cy="369332"/>
          </a:xfrm>
          <a:prstGeom prst="rect">
            <a:avLst/>
          </a:prstGeom>
          <a:noFill/>
        </p:spPr>
        <p:txBody>
          <a:bodyPr wrap="square">
            <a:spAutoFit/>
          </a:bodyPr>
          <a:lstStyle/>
          <a:p>
            <a:r>
              <a:rPr lang="de-DE" dirty="0"/>
              <a:t>ION</a:t>
            </a:r>
            <a:endParaRPr lang="de-DE" dirty="0">
              <a:solidFill>
                <a:srgbClr val="FFC000"/>
              </a:solidFill>
            </a:endParaRPr>
          </a:p>
        </p:txBody>
      </p:sp>
    </p:spTree>
    <p:extLst>
      <p:ext uri="{BB962C8B-B14F-4D97-AF65-F5344CB8AC3E}">
        <p14:creationId xmlns:p14="http://schemas.microsoft.com/office/powerpoint/2010/main" val="15031442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6"/>
                                        </p:tgtEl>
                                        <p:attrNameLst>
                                          <p:attrName>style.visibility</p:attrName>
                                        </p:attrNameLst>
                                      </p:cBhvr>
                                      <p:to>
                                        <p:strVal val="visible"/>
                                      </p:to>
                                    </p:set>
                                  </p:childTnLst>
                                </p:cTn>
                              </p:par>
                              <p:par>
                                <p:cTn id="18" presetID="10" presetClass="exit" presetSubtype="0" fill="hold" grpId="1" nodeType="withEffect">
                                  <p:stCondLst>
                                    <p:cond delay="1000"/>
                                  </p:stCondLst>
                                  <p:childTnLst>
                                    <p:animEffect transition="out" filter="fade">
                                      <p:cBhvr>
                                        <p:cTn id="19" dur="500"/>
                                        <p:tgtEl>
                                          <p:spTgt spid="86"/>
                                        </p:tgtEl>
                                      </p:cBhvr>
                                    </p:animEffect>
                                    <p:set>
                                      <p:cBhvr>
                                        <p:cTn id="20"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1" restart="whenNotActive" fill="hold" evtFilter="cancelBubble" nodeType="interactiveSeq">
                <p:stCondLst>
                  <p:cond evt="onClick" delay="0">
                    <p:tgtEl>
                      <p:spTgt spid="24"/>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8"/>
                                        </p:tgtEl>
                                        <p:attrNameLst>
                                          <p:attrName>style.visibility</p:attrName>
                                        </p:attrNameLst>
                                      </p:cBhvr>
                                      <p:to>
                                        <p:strVal val="visible"/>
                                      </p:to>
                                    </p:set>
                                  </p:childTnLst>
                                </p:cTn>
                              </p:par>
                              <p:par>
                                <p:cTn id="26" presetID="10" presetClass="exit" presetSubtype="0" fill="hold" grpId="1" nodeType="withEffect">
                                  <p:stCondLst>
                                    <p:cond delay="1000"/>
                                  </p:stCondLst>
                                  <p:childTnLst>
                                    <p:animEffect transition="out" filter="fade">
                                      <p:cBhvr>
                                        <p:cTn id="27" dur="500"/>
                                        <p:tgtEl>
                                          <p:spTgt spid="88"/>
                                        </p:tgtEl>
                                      </p:cBhvr>
                                    </p:animEffect>
                                    <p:set>
                                      <p:cBhvr>
                                        <p:cTn id="28"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9"/>
                                        </p:tgtEl>
                                        <p:attrNameLst>
                                          <p:attrName>style.visibility</p:attrName>
                                        </p:attrNameLst>
                                      </p:cBhvr>
                                      <p:to>
                                        <p:strVal val="visible"/>
                                      </p:to>
                                    </p:set>
                                  </p:childTnLst>
                                </p:cTn>
                              </p:par>
                              <p:par>
                                <p:cTn id="34" presetID="10" presetClass="exit" presetSubtype="0" fill="hold" grpId="1" nodeType="withEffect">
                                  <p:stCondLst>
                                    <p:cond delay="1000"/>
                                  </p:stCondLst>
                                  <p:childTnLst>
                                    <p:animEffect transition="out" filter="fade">
                                      <p:cBhvr>
                                        <p:cTn id="35" dur="500"/>
                                        <p:tgtEl>
                                          <p:spTgt spid="89"/>
                                        </p:tgtEl>
                                      </p:cBhvr>
                                    </p:animEffect>
                                    <p:set>
                                      <p:cBhvr>
                                        <p:cTn id="36"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0"/>
                                        </p:tgtEl>
                                        <p:attrNameLst>
                                          <p:attrName>style.visibility</p:attrName>
                                        </p:attrNameLst>
                                      </p:cBhvr>
                                      <p:to>
                                        <p:strVal val="visible"/>
                                      </p:to>
                                    </p:set>
                                  </p:childTnLst>
                                </p:cTn>
                              </p:par>
                              <p:par>
                                <p:cTn id="42" presetID="10" presetClass="exit" presetSubtype="0" fill="hold" grpId="1" nodeType="withEffect">
                                  <p:stCondLst>
                                    <p:cond delay="1000"/>
                                  </p:stCondLst>
                                  <p:childTnLst>
                                    <p:animEffect transition="out" filter="fade">
                                      <p:cBhvr>
                                        <p:cTn id="43" dur="500"/>
                                        <p:tgtEl>
                                          <p:spTgt spid="90"/>
                                        </p:tgtEl>
                                      </p:cBhvr>
                                    </p:animEffect>
                                    <p:set>
                                      <p:cBhvr>
                                        <p:cTn id="44" dur="1" fill="hold">
                                          <p:stCondLst>
                                            <p:cond delay="499"/>
                                          </p:stCondLst>
                                        </p:cTn>
                                        <p:tgtEl>
                                          <p:spTgt spid="90"/>
                                        </p:tgtEl>
                                        <p:attrNameLst>
                                          <p:attrName>style.visibility</p:attrName>
                                        </p:attrNameLst>
                                      </p:cBhvr>
                                      <p:to>
                                        <p:strVal val="hidden"/>
                                      </p:to>
                                    </p:set>
                                  </p:childTnLst>
                                </p:cTn>
                              </p:par>
                              <p:par>
                                <p:cTn id="45" presetID="17" presetClass="entr" presetSubtype="10" fill="hold" grpId="0" nodeType="withEffect">
                                  <p:stCondLst>
                                    <p:cond delay="100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seq concurrent="1" nextAc="seek">
              <p:cTn id="49" restart="whenNotActive" fill="hold" evtFilter="cancelBubble" nodeType="interactiveSeq">
                <p:stCondLst>
                  <p:cond evt="onClick" delay="0">
                    <p:tgtEl>
                      <p:spTgt spid="39"/>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39"/>
                  </p:tgtEl>
                </p:cond>
              </p:nextCondLst>
            </p:seq>
            <p:seq concurrent="1" nextAc="seek">
              <p:cTn id="60" restart="whenNotActive" fill="hold" evtFilter="cancelBubble" nodeType="interactiveSeq">
                <p:stCondLst>
                  <p:cond evt="onClick" delay="0">
                    <p:tgtEl>
                      <p:spTgt spid="41"/>
                    </p:tgtEl>
                  </p:cond>
                </p:stCondLst>
                <p:endSync evt="end" delay="0">
                  <p:rtn val="all"/>
                </p:endSync>
                <p:childTnLst>
                  <p:par>
                    <p:cTn id="61" fill="hold">
                      <p:stCondLst>
                        <p:cond delay="0"/>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4"/>
                                        </p:tgtEl>
                                        <p:attrNameLst>
                                          <p:attrName>style.visibility</p:attrName>
                                        </p:attrNameLst>
                                      </p:cBhvr>
                                      <p:to>
                                        <p:strVal val="visible"/>
                                      </p:to>
                                    </p:set>
                                  </p:childTnLst>
                                </p:cTn>
                              </p:par>
                              <p:par>
                                <p:cTn id="65" presetID="10" presetClass="exit" presetSubtype="0" fill="hold" grpId="1" nodeType="withEffect">
                                  <p:stCondLst>
                                    <p:cond delay="1000"/>
                                  </p:stCondLst>
                                  <p:childTnLst>
                                    <p:animEffect transition="out" filter="fade">
                                      <p:cBhvr>
                                        <p:cTn id="66" dur="500"/>
                                        <p:tgtEl>
                                          <p:spTgt spid="94"/>
                                        </p:tgtEl>
                                      </p:cBhvr>
                                    </p:animEffect>
                                    <p:set>
                                      <p:cBhvr>
                                        <p:cTn id="67" dur="1" fill="hold">
                                          <p:stCondLst>
                                            <p:cond delay="499"/>
                                          </p:stCondLst>
                                        </p:cTn>
                                        <p:tgtEl>
                                          <p:spTgt spid="94"/>
                                        </p:tgtEl>
                                        <p:attrNameLst>
                                          <p:attrName>style.visibility</p:attrName>
                                        </p:attrNameLst>
                                      </p:cBhvr>
                                      <p:to>
                                        <p:strVal val="hidden"/>
                                      </p:to>
                                    </p:set>
                                  </p:childTnLst>
                                </p:cTn>
                              </p:par>
                              <p:par>
                                <p:cTn id="68" presetID="42"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1000"/>
                                        <p:tgtEl>
                                          <p:spTgt spid="38"/>
                                        </p:tgtEl>
                                      </p:cBhvr>
                                    </p:animEffect>
                                    <p:anim calcmode="lin" valueType="num">
                                      <p:cBhvr>
                                        <p:cTn id="71" dur="1000" fill="hold"/>
                                        <p:tgtEl>
                                          <p:spTgt spid="38"/>
                                        </p:tgtEl>
                                        <p:attrNameLst>
                                          <p:attrName>ppt_x</p:attrName>
                                        </p:attrNameLst>
                                      </p:cBhvr>
                                      <p:tavLst>
                                        <p:tav tm="0">
                                          <p:val>
                                            <p:strVal val="#ppt_x"/>
                                          </p:val>
                                        </p:tav>
                                        <p:tav tm="100000">
                                          <p:val>
                                            <p:strVal val="#ppt_x"/>
                                          </p:val>
                                        </p:tav>
                                      </p:tavLst>
                                    </p:anim>
                                    <p:anim calcmode="lin" valueType="num">
                                      <p:cBhvr>
                                        <p:cTn id="7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1"/>
                  </p:tgtEl>
                </p:cond>
              </p:nextCondLst>
            </p:seq>
            <p:seq concurrent="1" nextAc="seek">
              <p:cTn id="73" restart="whenNotActive" fill="hold" evtFilter="cancelBubble" nodeType="interactiveSeq">
                <p:stCondLst>
                  <p:cond evt="onClick" delay="0">
                    <p:tgtEl>
                      <p:spTgt spid="43"/>
                    </p:tgtEl>
                  </p:cond>
                </p:stCondLst>
                <p:endSync evt="end" delay="0">
                  <p:rtn val="all"/>
                </p:endSync>
                <p:childTnLst>
                  <p:par>
                    <p:cTn id="74" fill="hold">
                      <p:stCondLst>
                        <p:cond delay="0"/>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92"/>
                                        </p:tgtEl>
                                        <p:attrNameLst>
                                          <p:attrName>style.visibility</p:attrName>
                                        </p:attrNameLst>
                                      </p:cBhvr>
                                      <p:to>
                                        <p:strVal val="visible"/>
                                      </p:to>
                                    </p:set>
                                  </p:childTnLst>
                                </p:cTn>
                              </p:par>
                              <p:par>
                                <p:cTn id="78" presetID="10" presetClass="exit" presetSubtype="0" fill="hold" grpId="1" nodeType="withEffect">
                                  <p:stCondLst>
                                    <p:cond delay="1000"/>
                                  </p:stCondLst>
                                  <p:childTnLst>
                                    <p:animEffect transition="out" filter="fade">
                                      <p:cBhvr>
                                        <p:cTn id="79" dur="500"/>
                                        <p:tgtEl>
                                          <p:spTgt spid="92"/>
                                        </p:tgtEl>
                                      </p:cBhvr>
                                    </p:animEffect>
                                    <p:set>
                                      <p:cBhvr>
                                        <p:cTn id="80" dur="1" fill="hold">
                                          <p:stCondLst>
                                            <p:cond delay="499"/>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81" restart="whenNotActive" fill="hold" evtFilter="cancelBubble" nodeType="interactiveSeq">
                <p:stCondLst>
                  <p:cond evt="onClick" delay="0">
                    <p:tgtEl>
                      <p:spTgt spid="42"/>
                    </p:tgtEl>
                  </p:cond>
                </p:stCondLst>
                <p:endSync evt="end" delay="0">
                  <p:rtn val="all"/>
                </p:endSync>
                <p:childTnLst>
                  <p:par>
                    <p:cTn id="82" fill="hold">
                      <p:stCondLst>
                        <p:cond delay="0"/>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91"/>
                                        </p:tgtEl>
                                        <p:attrNameLst>
                                          <p:attrName>style.visibility</p:attrName>
                                        </p:attrNameLst>
                                      </p:cBhvr>
                                      <p:to>
                                        <p:strVal val="visible"/>
                                      </p:to>
                                    </p:set>
                                  </p:childTnLst>
                                </p:cTn>
                              </p:par>
                              <p:par>
                                <p:cTn id="86" presetID="10" presetClass="exit" presetSubtype="0" fill="hold" grpId="1" nodeType="withEffect">
                                  <p:stCondLst>
                                    <p:cond delay="1000"/>
                                  </p:stCondLst>
                                  <p:childTnLst>
                                    <p:animEffect transition="out" filter="fade">
                                      <p:cBhvr>
                                        <p:cTn id="87" dur="500"/>
                                        <p:tgtEl>
                                          <p:spTgt spid="91"/>
                                        </p:tgtEl>
                                      </p:cBhvr>
                                    </p:animEffect>
                                    <p:set>
                                      <p:cBhvr>
                                        <p:cTn id="88"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89" restart="whenNotActive" fill="hold" evtFilter="cancelBubble" nodeType="interactiveSeq">
                <p:stCondLst>
                  <p:cond evt="onClick" delay="0">
                    <p:tgtEl>
                      <p:spTgt spid="40"/>
                    </p:tgtEl>
                  </p:cond>
                </p:stCondLst>
                <p:endSync evt="end" delay="0">
                  <p:rtn val="all"/>
                </p:endSync>
                <p:childTnLst>
                  <p:par>
                    <p:cTn id="90" fill="hold">
                      <p:stCondLst>
                        <p:cond delay="0"/>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93"/>
                                        </p:tgtEl>
                                        <p:attrNameLst>
                                          <p:attrName>style.visibility</p:attrName>
                                        </p:attrNameLst>
                                      </p:cBhvr>
                                      <p:to>
                                        <p:strVal val="visible"/>
                                      </p:to>
                                    </p:set>
                                  </p:childTnLst>
                                </p:cTn>
                              </p:par>
                              <p:par>
                                <p:cTn id="94" presetID="10" presetClass="exit" presetSubtype="0" fill="hold" grpId="1" nodeType="withEffect">
                                  <p:stCondLst>
                                    <p:cond delay="1000"/>
                                  </p:stCondLst>
                                  <p:childTnLst>
                                    <p:animEffect transition="out" filter="fade">
                                      <p:cBhvr>
                                        <p:cTn id="95" dur="500"/>
                                        <p:tgtEl>
                                          <p:spTgt spid="93"/>
                                        </p:tgtEl>
                                      </p:cBhvr>
                                    </p:animEffect>
                                    <p:set>
                                      <p:cBhvr>
                                        <p:cTn id="96" dur="1" fill="hold">
                                          <p:stCondLst>
                                            <p:cond delay="4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97" restart="whenNotActive" fill="hold" evtFilter="cancelBubble" nodeType="interactiveSeq">
                <p:stCondLst>
                  <p:cond evt="onClick" delay="0">
                    <p:tgtEl>
                      <p:spTgt spid="51"/>
                    </p:tgtEl>
                  </p:cond>
                </p:stCondLst>
                <p:endSync evt="end" delay="0">
                  <p:rtn val="all"/>
                </p:endSync>
                <p:childTnLst>
                  <p:par>
                    <p:cTn id="98" fill="hold">
                      <p:stCondLst>
                        <p:cond delay="0"/>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53"/>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55"/>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54"/>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52"/>
                                        </p:tgtEl>
                                        <p:attrNameLst>
                                          <p:attrName>style.visibility</p:attrName>
                                        </p:attrNameLst>
                                      </p:cBhvr>
                                      <p:to>
                                        <p:strVal val="visible"/>
                                      </p:to>
                                    </p:set>
                                  </p:childTnLst>
                                </p:cTn>
                              </p:par>
                            </p:childTnLst>
                          </p:cTn>
                        </p:par>
                      </p:childTnLst>
                    </p:cTn>
                  </p:par>
                </p:childTnLst>
              </p:cTn>
              <p:nextCondLst>
                <p:cond evt="onClick" delay="0">
                  <p:tgtEl>
                    <p:spTgt spid="51"/>
                  </p:tgtEl>
                </p:cond>
              </p:nextCondLst>
            </p:seq>
            <p:seq concurrent="1" nextAc="seek">
              <p:cTn id="108" restart="whenNotActive" fill="hold" evtFilter="cancelBubble" nodeType="interactiveSeq">
                <p:stCondLst>
                  <p:cond evt="onClick" delay="0">
                    <p:tgtEl>
                      <p:spTgt spid="53"/>
                    </p:tgtEl>
                  </p:cond>
                </p:stCondLst>
                <p:endSync evt="end" delay="0">
                  <p:rtn val="all"/>
                </p:endSync>
                <p:childTnLst>
                  <p:par>
                    <p:cTn id="109" fill="hold">
                      <p:stCondLst>
                        <p:cond delay="0"/>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97"/>
                                        </p:tgtEl>
                                        <p:attrNameLst>
                                          <p:attrName>style.visibility</p:attrName>
                                        </p:attrNameLst>
                                      </p:cBhvr>
                                      <p:to>
                                        <p:strVal val="visible"/>
                                      </p:to>
                                    </p:set>
                                  </p:childTnLst>
                                </p:cTn>
                              </p:par>
                              <p:par>
                                <p:cTn id="113" presetID="10" presetClass="exit" presetSubtype="0" fill="hold" grpId="1" nodeType="withEffect">
                                  <p:stCondLst>
                                    <p:cond delay="1000"/>
                                  </p:stCondLst>
                                  <p:childTnLst>
                                    <p:animEffect transition="out" filter="fade">
                                      <p:cBhvr>
                                        <p:cTn id="114" dur="500"/>
                                        <p:tgtEl>
                                          <p:spTgt spid="97"/>
                                        </p:tgtEl>
                                      </p:cBhvr>
                                    </p:animEffect>
                                    <p:set>
                                      <p:cBhvr>
                                        <p:cTn id="115" dur="1" fill="hold">
                                          <p:stCondLst>
                                            <p:cond delay="499"/>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16" restart="whenNotActive" fill="hold" evtFilter="cancelBubble" nodeType="interactiveSeq">
                <p:stCondLst>
                  <p:cond evt="onClick" delay="0">
                    <p:tgtEl>
                      <p:spTgt spid="55"/>
                    </p:tgtEl>
                  </p:cond>
                </p:stCondLst>
                <p:endSync evt="end" delay="0">
                  <p:rtn val="all"/>
                </p:endSync>
                <p:childTnLst>
                  <p:par>
                    <p:cTn id="117" fill="hold">
                      <p:stCondLst>
                        <p:cond delay="0"/>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99"/>
                                        </p:tgtEl>
                                        <p:attrNameLst>
                                          <p:attrName>style.visibility</p:attrName>
                                        </p:attrNameLst>
                                      </p:cBhvr>
                                      <p:to>
                                        <p:strVal val="visible"/>
                                      </p:to>
                                    </p:set>
                                  </p:childTnLst>
                                </p:cTn>
                              </p:par>
                              <p:par>
                                <p:cTn id="121" presetID="10" presetClass="exit" presetSubtype="0" fill="hold" grpId="1" nodeType="withEffect">
                                  <p:stCondLst>
                                    <p:cond delay="1000"/>
                                  </p:stCondLst>
                                  <p:childTnLst>
                                    <p:animEffect transition="out" filter="fade">
                                      <p:cBhvr>
                                        <p:cTn id="122" dur="500"/>
                                        <p:tgtEl>
                                          <p:spTgt spid="99"/>
                                        </p:tgtEl>
                                      </p:cBhvr>
                                    </p:animEffect>
                                    <p:set>
                                      <p:cBhvr>
                                        <p:cTn id="123" dur="1" fill="hold">
                                          <p:stCondLst>
                                            <p:cond delay="499"/>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24" restart="whenNotActive" fill="hold" evtFilter="cancelBubble" nodeType="interactiveSeq">
                <p:stCondLst>
                  <p:cond evt="onClick" delay="0">
                    <p:tgtEl>
                      <p:spTgt spid="54"/>
                    </p:tgtEl>
                  </p:cond>
                </p:stCondLst>
                <p:endSync evt="end" delay="0">
                  <p:rtn val="all"/>
                </p:endSync>
                <p:childTnLst>
                  <p:par>
                    <p:cTn id="125" fill="hold">
                      <p:stCondLst>
                        <p:cond delay="0"/>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95"/>
                                        </p:tgtEl>
                                        <p:attrNameLst>
                                          <p:attrName>style.visibility</p:attrName>
                                        </p:attrNameLst>
                                      </p:cBhvr>
                                      <p:to>
                                        <p:strVal val="visible"/>
                                      </p:to>
                                    </p:set>
                                  </p:childTnLst>
                                </p:cTn>
                              </p:par>
                              <p:par>
                                <p:cTn id="129" presetID="10" presetClass="exit" presetSubtype="0" fill="hold" grpId="1" nodeType="withEffect">
                                  <p:stCondLst>
                                    <p:cond delay="1000"/>
                                  </p:stCondLst>
                                  <p:childTnLst>
                                    <p:animEffect transition="out" filter="fade">
                                      <p:cBhvr>
                                        <p:cTn id="130" dur="500"/>
                                        <p:tgtEl>
                                          <p:spTgt spid="95"/>
                                        </p:tgtEl>
                                      </p:cBhvr>
                                    </p:animEffect>
                                    <p:set>
                                      <p:cBhvr>
                                        <p:cTn id="131" dur="1" fill="hold">
                                          <p:stCondLst>
                                            <p:cond delay="499"/>
                                          </p:stCondLst>
                                        </p:cTn>
                                        <p:tgtEl>
                                          <p:spTgt spid="95"/>
                                        </p:tgtEl>
                                        <p:attrNameLst>
                                          <p:attrName>style.visibility</p:attrName>
                                        </p:attrNameLst>
                                      </p:cBhvr>
                                      <p:to>
                                        <p:strVal val="hidden"/>
                                      </p:to>
                                    </p:set>
                                  </p:childTnLst>
                                </p:cTn>
                              </p:par>
                              <p:par>
                                <p:cTn id="132" presetID="42" presetClass="entr" presetSubtype="0" fill="hold" grpId="0" nodeType="with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4"/>
                  </p:tgtEl>
                </p:cond>
              </p:nextCondLst>
            </p:seq>
            <p:seq concurrent="1" nextAc="seek">
              <p:cTn id="137" restart="whenNotActive" fill="hold" evtFilter="cancelBubble" nodeType="interactiveSeq">
                <p:stCondLst>
                  <p:cond evt="onClick" delay="0">
                    <p:tgtEl>
                      <p:spTgt spid="52"/>
                    </p:tgtEl>
                  </p:cond>
                </p:stCondLst>
                <p:endSync evt="end" delay="0">
                  <p:rtn val="all"/>
                </p:endSync>
                <p:childTnLst>
                  <p:par>
                    <p:cTn id="138" fill="hold">
                      <p:stCondLst>
                        <p:cond delay="0"/>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96"/>
                                        </p:tgtEl>
                                        <p:attrNameLst>
                                          <p:attrName>style.visibility</p:attrName>
                                        </p:attrNameLst>
                                      </p:cBhvr>
                                      <p:to>
                                        <p:strVal val="visible"/>
                                      </p:to>
                                    </p:set>
                                  </p:childTnLst>
                                </p:cTn>
                              </p:par>
                              <p:par>
                                <p:cTn id="142" presetID="10" presetClass="exit" presetSubtype="0" fill="hold" grpId="1" nodeType="withEffect">
                                  <p:stCondLst>
                                    <p:cond delay="1000"/>
                                  </p:stCondLst>
                                  <p:childTnLst>
                                    <p:animEffect transition="out" filter="fade">
                                      <p:cBhvr>
                                        <p:cTn id="143" dur="500"/>
                                        <p:tgtEl>
                                          <p:spTgt spid="96"/>
                                        </p:tgtEl>
                                      </p:cBhvr>
                                    </p:animEffect>
                                    <p:set>
                                      <p:cBhvr>
                                        <p:cTn id="144" dur="1" fill="hold">
                                          <p:stCondLst>
                                            <p:cond delay="499"/>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45" restart="whenNotActive" fill="hold" evtFilter="cancelBubble" nodeType="interactiveSeq">
                <p:stCondLst>
                  <p:cond evt="onClick" delay="0">
                    <p:tgtEl>
                      <p:spTgt spid="61"/>
                    </p:tgtEl>
                  </p:cond>
                </p:stCondLst>
                <p:endSync evt="end" delay="0">
                  <p:rtn val="all"/>
                </p:endSync>
                <p:childTnLst>
                  <p:par>
                    <p:cTn id="146" fill="hold">
                      <p:stCondLst>
                        <p:cond delay="0"/>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63"/>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65"/>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62"/>
                                        </p:tgtEl>
                                        <p:attrNameLst>
                                          <p:attrName>style.visibility</p:attrName>
                                        </p:attrNameLst>
                                      </p:cBhvr>
                                      <p:to>
                                        <p:strVal val="visible"/>
                                      </p:to>
                                    </p:set>
                                  </p:childTnLst>
                                </p:cTn>
                              </p:par>
                            </p:childTnLst>
                          </p:cTn>
                        </p:par>
                      </p:childTnLst>
                    </p:cTn>
                  </p:par>
                </p:childTnLst>
              </p:cTn>
              <p:nextCondLst>
                <p:cond evt="onClick" delay="0">
                  <p:tgtEl>
                    <p:spTgt spid="61"/>
                  </p:tgtEl>
                </p:cond>
              </p:nextCondLst>
            </p:seq>
            <p:seq concurrent="1" nextAc="seek">
              <p:cTn id="156" restart="whenNotActive" fill="hold" evtFilter="cancelBubble" nodeType="interactiveSeq">
                <p:stCondLst>
                  <p:cond evt="onClick" delay="0">
                    <p:tgtEl>
                      <p:spTgt spid="63"/>
                    </p:tgtEl>
                  </p:cond>
                </p:stCondLst>
                <p:endSync evt="end" delay="0">
                  <p:rtn val="all"/>
                </p:endSync>
                <p:childTnLst>
                  <p:par>
                    <p:cTn id="157" fill="hold">
                      <p:stCondLst>
                        <p:cond delay="0"/>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103"/>
                                        </p:tgtEl>
                                        <p:attrNameLst>
                                          <p:attrName>style.visibility</p:attrName>
                                        </p:attrNameLst>
                                      </p:cBhvr>
                                      <p:to>
                                        <p:strVal val="visible"/>
                                      </p:to>
                                    </p:set>
                                  </p:childTnLst>
                                </p:cTn>
                              </p:par>
                              <p:par>
                                <p:cTn id="161" presetID="10" presetClass="exit" presetSubtype="0" fill="hold" grpId="1" nodeType="withEffect">
                                  <p:stCondLst>
                                    <p:cond delay="1000"/>
                                  </p:stCondLst>
                                  <p:childTnLst>
                                    <p:animEffect transition="out" filter="fade">
                                      <p:cBhvr>
                                        <p:cTn id="162" dur="500"/>
                                        <p:tgtEl>
                                          <p:spTgt spid="103"/>
                                        </p:tgtEl>
                                      </p:cBhvr>
                                    </p:animEffect>
                                    <p:set>
                                      <p:cBhvr>
                                        <p:cTn id="163" dur="1" fill="hold">
                                          <p:stCondLst>
                                            <p:cond delay="499"/>
                                          </p:stCondLst>
                                        </p:cTn>
                                        <p:tgtEl>
                                          <p:spTgt spid="103"/>
                                        </p:tgtEl>
                                        <p:attrNameLst>
                                          <p:attrName>style.visibility</p:attrName>
                                        </p:attrNameLst>
                                      </p:cBhvr>
                                      <p:to>
                                        <p:strVal val="hidden"/>
                                      </p:to>
                                    </p:set>
                                  </p:childTnLst>
                                </p:cTn>
                              </p:par>
                              <p:par>
                                <p:cTn id="164" presetID="42" presetClass="entr" presetSubtype="0"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Effect transition="in" filter="fade">
                                      <p:cBhvr>
                                        <p:cTn id="166" dur="1000"/>
                                        <p:tgtEl>
                                          <p:spTgt spid="59"/>
                                        </p:tgtEl>
                                      </p:cBhvr>
                                    </p:animEffect>
                                    <p:anim calcmode="lin" valueType="num">
                                      <p:cBhvr>
                                        <p:cTn id="167" dur="1000" fill="hold"/>
                                        <p:tgtEl>
                                          <p:spTgt spid="59"/>
                                        </p:tgtEl>
                                        <p:attrNameLst>
                                          <p:attrName>ppt_x</p:attrName>
                                        </p:attrNameLst>
                                      </p:cBhvr>
                                      <p:tavLst>
                                        <p:tav tm="0">
                                          <p:val>
                                            <p:strVal val="#ppt_x"/>
                                          </p:val>
                                        </p:tav>
                                        <p:tav tm="100000">
                                          <p:val>
                                            <p:strVal val="#ppt_x"/>
                                          </p:val>
                                        </p:tav>
                                      </p:tavLst>
                                    </p:anim>
                                    <p:anim calcmode="lin" valueType="num">
                                      <p:cBhvr>
                                        <p:cTn id="168" dur="1000" fill="hold"/>
                                        <p:tgtEl>
                                          <p:spTgt spid="59"/>
                                        </p:tgtEl>
                                        <p:attrNameLst>
                                          <p:attrName>ppt_y</p:attrName>
                                        </p:attrNameLst>
                                      </p:cBhvr>
                                      <p:tavLst>
                                        <p:tav tm="0">
                                          <p:val>
                                            <p:strVal val="#ppt_y+.1"/>
                                          </p:val>
                                        </p:tav>
                                        <p:tav tm="100000">
                                          <p:val>
                                            <p:strVal val="#ppt_y"/>
                                          </p:val>
                                        </p:tav>
                                      </p:tavLst>
                                    </p:anim>
                                  </p:childTnLst>
                                </p:cTn>
                              </p:par>
                              <p:par>
                                <p:cTn id="169" presetID="1" presetClass="entr" presetSubtype="0" fill="hold" nodeType="withEffect">
                                  <p:stCondLst>
                                    <p:cond delay="0"/>
                                  </p:stCondLst>
                                  <p:childTnLst>
                                    <p:set>
                                      <p:cBhvr>
                                        <p:cTn id="170" dur="1" fill="hold">
                                          <p:stCondLst>
                                            <p:cond delay="0"/>
                                          </p:stCondLst>
                                        </p:cTn>
                                        <p:tgtEl>
                                          <p:spTgt spid="77"/>
                                        </p:tgtEl>
                                        <p:attrNameLst>
                                          <p:attrName>style.visibility</p:attrName>
                                        </p:attrNameLst>
                                      </p:cBhvr>
                                      <p:to>
                                        <p:strVal val="visible"/>
                                      </p:to>
                                    </p:set>
                                  </p:childTnLst>
                                </p:cTn>
                              </p:par>
                            </p:childTnLst>
                          </p:cTn>
                        </p:par>
                      </p:childTnLst>
                    </p:cTn>
                  </p:par>
                </p:childTnLst>
              </p:cTn>
              <p:nextCondLst>
                <p:cond evt="onClick" delay="0">
                  <p:tgtEl>
                    <p:spTgt spid="63"/>
                  </p:tgtEl>
                </p:cond>
              </p:nextCondLst>
            </p:seq>
            <p:seq concurrent="1" nextAc="seek">
              <p:cTn id="171" restart="whenNotActive" fill="hold" evtFilter="cancelBubble" nodeType="interactiveSeq">
                <p:stCondLst>
                  <p:cond evt="onClick" delay="0">
                    <p:tgtEl>
                      <p:spTgt spid="65"/>
                    </p:tgtEl>
                  </p:cond>
                </p:stCondLst>
                <p:endSync evt="end" delay="0">
                  <p:rtn val="all"/>
                </p:endSync>
                <p:childTnLst>
                  <p:par>
                    <p:cTn id="172" fill="hold">
                      <p:stCondLst>
                        <p:cond delay="0"/>
                      </p:stCondLst>
                      <p:childTnLst>
                        <p:par>
                          <p:cTn id="173" fill="hold">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102"/>
                                        </p:tgtEl>
                                        <p:attrNameLst>
                                          <p:attrName>style.visibility</p:attrName>
                                        </p:attrNameLst>
                                      </p:cBhvr>
                                      <p:to>
                                        <p:strVal val="visible"/>
                                      </p:to>
                                    </p:set>
                                  </p:childTnLst>
                                </p:cTn>
                              </p:par>
                              <p:par>
                                <p:cTn id="176" presetID="10" presetClass="exit" presetSubtype="0" fill="hold" grpId="1" nodeType="withEffect">
                                  <p:stCondLst>
                                    <p:cond delay="1000"/>
                                  </p:stCondLst>
                                  <p:childTnLst>
                                    <p:animEffect transition="out" filter="fade">
                                      <p:cBhvr>
                                        <p:cTn id="177" dur="500"/>
                                        <p:tgtEl>
                                          <p:spTgt spid="102"/>
                                        </p:tgtEl>
                                      </p:cBhvr>
                                    </p:animEffect>
                                    <p:set>
                                      <p:cBhvr>
                                        <p:cTn id="178" dur="1" fill="hold">
                                          <p:stCondLst>
                                            <p:cond delay="4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79" restart="whenNotActive" fill="hold" evtFilter="cancelBubble" nodeType="interactiveSeq">
                <p:stCondLst>
                  <p:cond evt="onClick" delay="0">
                    <p:tgtEl>
                      <p:spTgt spid="64"/>
                    </p:tgtEl>
                  </p:cond>
                </p:stCondLst>
                <p:endSync evt="end" delay="0">
                  <p:rtn val="all"/>
                </p:endSync>
                <p:childTnLst>
                  <p:par>
                    <p:cTn id="180" fill="hold">
                      <p:stCondLst>
                        <p:cond delay="0"/>
                      </p:stCondLst>
                      <p:childTnLst>
                        <p:par>
                          <p:cTn id="181" fill="hold">
                            <p:stCondLst>
                              <p:cond delay="0"/>
                            </p:stCondLst>
                            <p:childTnLst>
                              <p:par>
                                <p:cTn id="182" presetID="1" presetClass="entr" presetSubtype="0" fill="hold" grpId="0" nodeType="clickEffect">
                                  <p:stCondLst>
                                    <p:cond delay="0"/>
                                  </p:stCondLst>
                                  <p:childTnLst>
                                    <p:set>
                                      <p:cBhvr>
                                        <p:cTn id="183" dur="1" fill="hold">
                                          <p:stCondLst>
                                            <p:cond delay="0"/>
                                          </p:stCondLst>
                                        </p:cTn>
                                        <p:tgtEl>
                                          <p:spTgt spid="101"/>
                                        </p:tgtEl>
                                        <p:attrNameLst>
                                          <p:attrName>style.visibility</p:attrName>
                                        </p:attrNameLst>
                                      </p:cBhvr>
                                      <p:to>
                                        <p:strVal val="visible"/>
                                      </p:to>
                                    </p:set>
                                  </p:childTnLst>
                                </p:cTn>
                              </p:par>
                              <p:par>
                                <p:cTn id="184" presetID="10" presetClass="exit" presetSubtype="0" fill="hold" grpId="1" nodeType="withEffect">
                                  <p:stCondLst>
                                    <p:cond delay="1000"/>
                                  </p:stCondLst>
                                  <p:childTnLst>
                                    <p:animEffect transition="out" filter="fade">
                                      <p:cBhvr>
                                        <p:cTn id="185" dur="500"/>
                                        <p:tgtEl>
                                          <p:spTgt spid="101"/>
                                        </p:tgtEl>
                                      </p:cBhvr>
                                    </p:animEffect>
                                    <p:set>
                                      <p:cBhvr>
                                        <p:cTn id="186" dur="1" fill="hold">
                                          <p:stCondLst>
                                            <p:cond delay="4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87" restart="whenNotActive" fill="hold" evtFilter="cancelBubble" nodeType="interactiveSeq">
                <p:stCondLst>
                  <p:cond evt="onClick" delay="0">
                    <p:tgtEl>
                      <p:spTgt spid="62"/>
                    </p:tgtEl>
                  </p:cond>
                </p:stCondLst>
                <p:endSync evt="end" delay="0">
                  <p:rtn val="all"/>
                </p:endSync>
                <p:childTnLst>
                  <p:par>
                    <p:cTn id="188" fill="hold">
                      <p:stCondLst>
                        <p:cond delay="0"/>
                      </p:stCondLst>
                      <p:childTnLst>
                        <p:par>
                          <p:cTn id="189" fill="hold">
                            <p:stCondLst>
                              <p:cond delay="0"/>
                            </p:stCondLst>
                            <p:childTnLst>
                              <p:par>
                                <p:cTn id="190" presetID="1" presetClass="entr" presetSubtype="0" fill="hold" grpId="0" nodeType="clickEffect">
                                  <p:stCondLst>
                                    <p:cond delay="0"/>
                                  </p:stCondLst>
                                  <p:childTnLst>
                                    <p:set>
                                      <p:cBhvr>
                                        <p:cTn id="191" dur="1" fill="hold">
                                          <p:stCondLst>
                                            <p:cond delay="0"/>
                                          </p:stCondLst>
                                        </p:cTn>
                                        <p:tgtEl>
                                          <p:spTgt spid="100"/>
                                        </p:tgtEl>
                                        <p:attrNameLst>
                                          <p:attrName>style.visibility</p:attrName>
                                        </p:attrNameLst>
                                      </p:cBhvr>
                                      <p:to>
                                        <p:strVal val="visible"/>
                                      </p:to>
                                    </p:set>
                                  </p:childTnLst>
                                </p:cTn>
                              </p:par>
                              <p:par>
                                <p:cTn id="192" presetID="10" presetClass="exit" presetSubtype="0" fill="hold" grpId="1" nodeType="withEffect">
                                  <p:stCondLst>
                                    <p:cond delay="1000"/>
                                  </p:stCondLst>
                                  <p:childTnLst>
                                    <p:animEffect transition="out" filter="fade">
                                      <p:cBhvr>
                                        <p:cTn id="193" dur="500"/>
                                        <p:tgtEl>
                                          <p:spTgt spid="100"/>
                                        </p:tgtEl>
                                      </p:cBhvr>
                                    </p:animEffect>
                                    <p:set>
                                      <p:cBhvr>
                                        <p:cTn id="194" dur="1" fill="hold">
                                          <p:stCondLst>
                                            <p:cond delay="4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5" restart="whenNotActive" fill="hold" evtFilter="cancelBubble" nodeType="interactiveSeq">
                <p:stCondLst>
                  <p:cond evt="onClick" delay="0">
                    <p:tgtEl>
                      <p:spTgt spid="18"/>
                    </p:tgtEl>
                  </p:cond>
                </p:stCondLst>
                <p:endSync evt="end" delay="0">
                  <p:rtn val="all"/>
                </p:endSync>
                <p:childTnLst>
                  <p:par>
                    <p:cTn id="196" fill="hold">
                      <p:stCondLst>
                        <p:cond delay="0"/>
                      </p:stCondLst>
                      <p:childTnLst>
                        <p:par>
                          <p:cTn id="197" fill="hold">
                            <p:stCondLst>
                              <p:cond delay="0"/>
                            </p:stCondLst>
                            <p:childTnLst>
                              <p:par>
                                <p:cTn id="198" presetID="1" presetClass="entr" presetSubtype="0" fill="hold" grpId="0" nodeType="clickEffect">
                                  <p:stCondLst>
                                    <p:cond delay="0"/>
                                  </p:stCondLst>
                                  <p:childTnLst>
                                    <p:set>
                                      <p:cBhvr>
                                        <p:cTn id="199" dur="1" fill="hold">
                                          <p:stCondLst>
                                            <p:cond delay="0"/>
                                          </p:stCondLst>
                                        </p:cTn>
                                        <p:tgtEl>
                                          <p:spTgt spid="20"/>
                                        </p:tgtEl>
                                        <p:attrNameLst>
                                          <p:attrName>style.visibility</p:attrName>
                                        </p:attrNameLst>
                                      </p:cBhvr>
                                      <p:to>
                                        <p:strVal val="visible"/>
                                      </p:to>
                                    </p:set>
                                  </p:childTnLst>
                                </p:cTn>
                              </p:par>
                              <p:par>
                                <p:cTn id="200" presetID="1" presetClass="entr" presetSubtype="0" fill="hold" grpId="0" nodeType="withEffect">
                                  <p:stCondLst>
                                    <p:cond delay="0"/>
                                  </p:stCondLst>
                                  <p:childTnLst>
                                    <p:set>
                                      <p:cBhvr>
                                        <p:cTn id="201" dur="1" fill="hold">
                                          <p:stCondLst>
                                            <p:cond delay="0"/>
                                          </p:stCondLst>
                                        </p:cTn>
                                        <p:tgtEl>
                                          <p:spTgt spid="22"/>
                                        </p:tgtEl>
                                        <p:attrNameLst>
                                          <p:attrName>style.visibility</p:attrName>
                                        </p:attrNameLst>
                                      </p:cBhvr>
                                      <p:to>
                                        <p:strVal val="visible"/>
                                      </p:to>
                                    </p:set>
                                  </p:childTnLst>
                                </p:cTn>
                              </p:par>
                              <p:par>
                                <p:cTn id="202" presetID="1" presetClass="entr" presetSubtype="0" fill="hold" grpId="0" nodeType="withEffect">
                                  <p:stCondLst>
                                    <p:cond delay="0"/>
                                  </p:stCondLst>
                                  <p:childTnLst>
                                    <p:set>
                                      <p:cBhvr>
                                        <p:cTn id="203" dur="1" fill="hold">
                                          <p:stCondLst>
                                            <p:cond delay="0"/>
                                          </p:stCondLst>
                                        </p:cTn>
                                        <p:tgtEl>
                                          <p:spTgt spid="21"/>
                                        </p:tgtEl>
                                        <p:attrNameLst>
                                          <p:attrName>style.visibility</p:attrName>
                                        </p:attrNameLst>
                                      </p:cBhvr>
                                      <p:to>
                                        <p:strVal val="visible"/>
                                      </p:to>
                                    </p:set>
                                  </p:childTnLst>
                                </p:cTn>
                              </p:par>
                              <p:par>
                                <p:cTn id="204" presetID="1" presetClass="entr" presetSubtype="0" fill="hold" grpId="0" nodeType="withEffect">
                                  <p:stCondLst>
                                    <p:cond delay="0"/>
                                  </p:stCondLst>
                                  <p:childTnLst>
                                    <p:set>
                                      <p:cBhvr>
                                        <p:cTn id="205"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206" restart="whenNotActive" fill="hold" evtFilter="cancelBubble" nodeType="interactiveSeq">
                <p:stCondLst>
                  <p:cond evt="onClick" delay="0">
                    <p:tgtEl>
                      <p:spTgt spid="20"/>
                    </p:tgtEl>
                  </p:cond>
                </p:stCondLst>
                <p:endSync evt="end" delay="0">
                  <p:rtn val="all"/>
                </p:endSync>
                <p:childTnLst>
                  <p:par>
                    <p:cTn id="207" fill="hold">
                      <p:stCondLst>
                        <p:cond delay="0"/>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29"/>
                                        </p:tgtEl>
                                        <p:attrNameLst>
                                          <p:attrName>style.visibility</p:attrName>
                                        </p:attrNameLst>
                                      </p:cBhvr>
                                      <p:to>
                                        <p:strVal val="visible"/>
                                      </p:to>
                                    </p:set>
                                  </p:childTnLst>
                                </p:cTn>
                              </p:par>
                              <p:par>
                                <p:cTn id="211" presetID="10" presetClass="exit" presetSubtype="0" fill="hold" grpId="1" nodeType="withEffect">
                                  <p:stCondLst>
                                    <p:cond delay="1000"/>
                                  </p:stCondLst>
                                  <p:childTnLst>
                                    <p:animEffect transition="out" filter="fade">
                                      <p:cBhvr>
                                        <p:cTn id="212" dur="500"/>
                                        <p:tgtEl>
                                          <p:spTgt spid="29"/>
                                        </p:tgtEl>
                                      </p:cBhvr>
                                    </p:animEffect>
                                    <p:set>
                                      <p:cBhvr>
                                        <p:cTn id="21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14" restart="whenNotActive" fill="hold" evtFilter="cancelBubble" nodeType="interactiveSeq">
                <p:stCondLst>
                  <p:cond evt="onClick" delay="0">
                    <p:tgtEl>
                      <p:spTgt spid="22"/>
                    </p:tgtEl>
                  </p:cond>
                </p:stCondLst>
                <p:endSync evt="end" delay="0">
                  <p:rtn val="all"/>
                </p:endSync>
                <p:childTnLst>
                  <p:par>
                    <p:cTn id="215" fill="hold">
                      <p:stCondLst>
                        <p:cond delay="0"/>
                      </p:stCondLst>
                      <p:childTnLst>
                        <p:par>
                          <p:cTn id="216" fill="hold">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16"/>
                                        </p:tgtEl>
                                        <p:attrNameLst>
                                          <p:attrName>style.visibility</p:attrName>
                                        </p:attrNameLst>
                                      </p:cBhvr>
                                      <p:to>
                                        <p:strVal val="visible"/>
                                      </p:to>
                                    </p:set>
                                  </p:childTnLst>
                                </p:cTn>
                              </p:par>
                              <p:par>
                                <p:cTn id="219" presetID="10" presetClass="exit" presetSubtype="0" fill="hold" grpId="1" nodeType="withEffect">
                                  <p:stCondLst>
                                    <p:cond delay="1000"/>
                                  </p:stCondLst>
                                  <p:childTnLst>
                                    <p:animEffect transition="out" filter="fade">
                                      <p:cBhvr>
                                        <p:cTn id="220" dur="500"/>
                                        <p:tgtEl>
                                          <p:spTgt spid="16"/>
                                        </p:tgtEl>
                                      </p:cBhvr>
                                    </p:animEffect>
                                    <p:set>
                                      <p:cBhvr>
                                        <p:cTn id="22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22" restart="whenNotActive" fill="hold" evtFilter="cancelBubble" nodeType="interactiveSeq">
                <p:stCondLst>
                  <p:cond evt="onClick" delay="0">
                    <p:tgtEl>
                      <p:spTgt spid="21"/>
                    </p:tgtEl>
                  </p:cond>
                </p:stCondLst>
                <p:endSync evt="end" delay="0">
                  <p:rtn val="all"/>
                </p:endSync>
                <p:childTnLst>
                  <p:par>
                    <p:cTn id="223" fill="hold">
                      <p:stCondLst>
                        <p:cond delay="0"/>
                      </p:stCondLst>
                      <p:childTnLst>
                        <p:par>
                          <p:cTn id="224" fill="hold">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10"/>
                                        </p:tgtEl>
                                        <p:attrNameLst>
                                          <p:attrName>style.visibility</p:attrName>
                                        </p:attrNameLst>
                                      </p:cBhvr>
                                      <p:to>
                                        <p:strVal val="visible"/>
                                      </p:to>
                                    </p:set>
                                  </p:childTnLst>
                                </p:cTn>
                              </p:par>
                              <p:par>
                                <p:cTn id="227" presetID="10" presetClass="exit" presetSubtype="0" fill="hold" grpId="1" nodeType="withEffect">
                                  <p:stCondLst>
                                    <p:cond delay="1000"/>
                                  </p:stCondLst>
                                  <p:childTnLst>
                                    <p:animEffect transition="out" filter="fade">
                                      <p:cBhvr>
                                        <p:cTn id="228" dur="500"/>
                                        <p:tgtEl>
                                          <p:spTgt spid="10"/>
                                        </p:tgtEl>
                                      </p:cBhvr>
                                    </p:animEffect>
                                    <p:set>
                                      <p:cBhvr>
                                        <p:cTn id="229" dur="1" fill="hold">
                                          <p:stCondLst>
                                            <p:cond delay="499"/>
                                          </p:stCondLst>
                                        </p:cTn>
                                        <p:tgtEl>
                                          <p:spTgt spid="10"/>
                                        </p:tgtEl>
                                        <p:attrNameLst>
                                          <p:attrName>style.visibility</p:attrName>
                                        </p:attrNameLst>
                                      </p:cBhvr>
                                      <p:to>
                                        <p:strVal val="hidden"/>
                                      </p:to>
                                    </p:set>
                                  </p:childTnLst>
                                </p:cTn>
                              </p:par>
                              <p:par>
                                <p:cTn id="230" presetID="42" presetClass="entr" presetSubtype="0" fill="hold" grpId="0" nodeType="withEffect">
                                  <p:stCondLst>
                                    <p:cond delay="0"/>
                                  </p:stCondLst>
                                  <p:childTnLst>
                                    <p:set>
                                      <p:cBhvr>
                                        <p:cTn id="231" dur="1" fill="hold">
                                          <p:stCondLst>
                                            <p:cond delay="0"/>
                                          </p:stCondLst>
                                        </p:cTn>
                                        <p:tgtEl>
                                          <p:spTgt spid="17"/>
                                        </p:tgtEl>
                                        <p:attrNameLst>
                                          <p:attrName>style.visibility</p:attrName>
                                        </p:attrNameLst>
                                      </p:cBhvr>
                                      <p:to>
                                        <p:strVal val="visible"/>
                                      </p:to>
                                    </p:set>
                                    <p:animEffect transition="in" filter="fade">
                                      <p:cBhvr>
                                        <p:cTn id="232" dur="1000"/>
                                        <p:tgtEl>
                                          <p:spTgt spid="17"/>
                                        </p:tgtEl>
                                      </p:cBhvr>
                                    </p:animEffect>
                                    <p:anim calcmode="lin" valueType="num">
                                      <p:cBhvr>
                                        <p:cTn id="233" dur="1000" fill="hold"/>
                                        <p:tgtEl>
                                          <p:spTgt spid="17"/>
                                        </p:tgtEl>
                                        <p:attrNameLst>
                                          <p:attrName>ppt_x</p:attrName>
                                        </p:attrNameLst>
                                      </p:cBhvr>
                                      <p:tavLst>
                                        <p:tav tm="0">
                                          <p:val>
                                            <p:strVal val="#ppt_x"/>
                                          </p:val>
                                        </p:tav>
                                        <p:tav tm="100000">
                                          <p:val>
                                            <p:strVal val="#ppt_x"/>
                                          </p:val>
                                        </p:tav>
                                      </p:tavLst>
                                    </p:anim>
                                    <p:anim calcmode="lin" valueType="num">
                                      <p:cBhvr>
                                        <p:cTn id="2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
                  </p:tgtEl>
                </p:cond>
              </p:nextCondLst>
            </p:seq>
            <p:seq concurrent="1" nextAc="seek">
              <p:cTn id="235" restart="whenNotActive" fill="hold" evtFilter="cancelBubble" nodeType="interactiveSeq">
                <p:stCondLst>
                  <p:cond evt="onClick" delay="0">
                    <p:tgtEl>
                      <p:spTgt spid="19"/>
                    </p:tgtEl>
                  </p:cond>
                </p:stCondLst>
                <p:endSync evt="end" delay="0">
                  <p:rtn val="all"/>
                </p:endSync>
                <p:childTnLst>
                  <p:par>
                    <p:cTn id="236" fill="hold">
                      <p:stCondLst>
                        <p:cond delay="0"/>
                      </p:stCondLst>
                      <p:childTnLst>
                        <p:par>
                          <p:cTn id="237" fill="hold">
                            <p:stCondLst>
                              <p:cond delay="0"/>
                            </p:stCondLst>
                            <p:childTnLst>
                              <p:par>
                                <p:cTn id="238" presetID="1" presetClass="entr" presetSubtype="0" fill="hold" grpId="0" nodeType="clickEffect">
                                  <p:stCondLst>
                                    <p:cond delay="0"/>
                                  </p:stCondLst>
                                  <p:childTnLst>
                                    <p:set>
                                      <p:cBhvr>
                                        <p:cTn id="239" dur="1" fill="hold">
                                          <p:stCondLst>
                                            <p:cond delay="0"/>
                                          </p:stCondLst>
                                        </p:cTn>
                                        <p:tgtEl>
                                          <p:spTgt spid="27"/>
                                        </p:tgtEl>
                                        <p:attrNameLst>
                                          <p:attrName>style.visibility</p:attrName>
                                        </p:attrNameLst>
                                      </p:cBhvr>
                                      <p:to>
                                        <p:strVal val="visible"/>
                                      </p:to>
                                    </p:set>
                                  </p:childTnLst>
                                </p:cTn>
                              </p:par>
                              <p:par>
                                <p:cTn id="240" presetID="10" presetClass="exit" presetSubtype="0" fill="hold" grpId="1" nodeType="withEffect">
                                  <p:stCondLst>
                                    <p:cond delay="1000"/>
                                  </p:stCondLst>
                                  <p:childTnLst>
                                    <p:animEffect transition="out" filter="fade">
                                      <p:cBhvr>
                                        <p:cTn id="241" dur="500"/>
                                        <p:tgtEl>
                                          <p:spTgt spid="27"/>
                                        </p:tgtEl>
                                      </p:cBhvr>
                                    </p:animEffect>
                                    <p:set>
                                      <p:cBhvr>
                                        <p:cTn id="24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95" grpId="0"/>
      <p:bldP spid="95" grpId="1"/>
      <p:bldP spid="99" grpId="0"/>
      <p:bldP spid="99" grpId="1"/>
      <p:bldP spid="93" grpId="0"/>
      <p:bldP spid="93" grpId="1"/>
      <p:bldP spid="6" grpId="0" animBg="1"/>
      <p:bldP spid="12" grpId="0" animBg="1"/>
      <p:bldP spid="14" grpId="0" animBg="1"/>
      <p:bldP spid="24" grpId="0" animBg="1"/>
      <p:bldP spid="26" grpId="0" animBg="1"/>
      <p:bldP spid="38" grpId="0" animBg="1"/>
      <p:bldP spid="40" grpId="0" animBg="1"/>
      <p:bldP spid="41" grpId="0" animBg="1"/>
      <p:bldP spid="42" grpId="0" animBg="1"/>
      <p:bldP spid="43" grpId="0" animBg="1"/>
      <p:bldP spid="49" grpId="0" animBg="1"/>
      <p:bldP spid="52" grpId="0" animBg="1"/>
      <p:bldP spid="53" grpId="0" animBg="1"/>
      <p:bldP spid="54" grpId="0" animBg="1"/>
      <p:bldP spid="55" grpId="0" animBg="1"/>
      <p:bldP spid="59" grpId="0" animBg="1"/>
      <p:bldP spid="62" grpId="0" animBg="1"/>
      <p:bldP spid="63" grpId="0" animBg="1"/>
      <p:bldP spid="64" grpId="0" animBg="1"/>
      <p:bldP spid="65" grpId="0" animBg="1"/>
      <p:bldP spid="86" grpId="0"/>
      <p:bldP spid="86" grpId="1"/>
      <p:bldP spid="88" grpId="0"/>
      <p:bldP spid="88" grpId="1"/>
      <p:bldP spid="89" grpId="0"/>
      <p:bldP spid="89" grpId="1"/>
      <p:bldP spid="90" grpId="0"/>
      <p:bldP spid="90" grpId="1"/>
      <p:bldP spid="91" grpId="0"/>
      <p:bldP spid="91" grpId="1"/>
      <p:bldP spid="92" grpId="0"/>
      <p:bldP spid="92" grpId="1"/>
      <p:bldP spid="94" grpId="0"/>
      <p:bldP spid="94" grpId="1"/>
      <p:bldP spid="96" grpId="0"/>
      <p:bldP spid="96" grpId="1"/>
      <p:bldP spid="97" grpId="0"/>
      <p:bldP spid="97" grpId="1"/>
      <p:bldP spid="100" grpId="0"/>
      <p:bldP spid="100" grpId="1"/>
      <p:bldP spid="101" grpId="0"/>
      <p:bldP spid="101" grpId="1"/>
      <p:bldP spid="102" grpId="0"/>
      <p:bldP spid="102" grpId="1"/>
      <p:bldP spid="103" grpId="0"/>
      <p:bldP spid="103" grpId="1"/>
      <p:bldP spid="10" grpId="0"/>
      <p:bldP spid="10" grpId="1"/>
      <p:bldP spid="16" grpId="0"/>
      <p:bldP spid="16" grpId="1"/>
      <p:bldP spid="17" grpId="0" animBg="1"/>
      <p:bldP spid="19" grpId="0" animBg="1"/>
      <p:bldP spid="20" grpId="0" animBg="1"/>
      <p:bldP spid="21" grpId="0" animBg="1"/>
      <p:bldP spid="22" grpId="0" animBg="1"/>
      <p:bldP spid="27" grpId="0"/>
      <p:bldP spid="27" grpId="1"/>
      <p:bldP spid="29" grpId="0"/>
      <p:bldP spid="29"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CD4BF70-7C76-7E07-02BD-3504EBD03003}"/>
              </a:ext>
            </a:extLst>
          </p:cNvPr>
          <p:cNvSpPr/>
          <p:nvPr/>
        </p:nvSpPr>
        <p:spPr>
          <a:xfrm>
            <a:off x="2005565" y="1135183"/>
            <a:ext cx="6993711" cy="3923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r>
              <a:rPr lang="de-DE" dirty="0">
                <a:solidFill>
                  <a:schemeClr val="tx1"/>
                </a:solidFill>
              </a:rPr>
              <a:t>BILD </a:t>
            </a:r>
          </a:p>
        </p:txBody>
      </p:sp>
      <p:graphicFrame>
        <p:nvGraphicFramePr>
          <p:cNvPr id="25" name="think-cell data - do not delete" hidden="1">
            <a:extLst>
              <a:ext uri="{FF2B5EF4-FFF2-40B4-BE49-F238E27FC236}">
                <a16:creationId xmlns:a16="http://schemas.microsoft.com/office/drawing/2014/main" id="{79466315-AD35-E1F0-2432-B95450A8152C}"/>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25" name="think-cell data - do not delete" hidden="1">
                        <a:extLst>
                          <a:ext uri="{FF2B5EF4-FFF2-40B4-BE49-F238E27FC236}">
                            <a16:creationId xmlns:a16="http://schemas.microsoft.com/office/drawing/2014/main" id="{79466315-AD35-E1F0-2432-B95450A8152C}"/>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95" name="Rechteck 94">
            <a:extLst>
              <a:ext uri="{FF2B5EF4-FFF2-40B4-BE49-F238E27FC236}">
                <a16:creationId xmlns:a16="http://schemas.microsoft.com/office/drawing/2014/main" id="{30E79508-EC04-CB4A-D3E3-695DD1EA8852}"/>
              </a:ext>
            </a:extLst>
          </p:cNvPr>
          <p:cNvSpPr/>
          <p:nvPr/>
        </p:nvSpPr>
        <p:spPr>
          <a:xfrm>
            <a:off x="1418524" y="5123750"/>
            <a:ext cx="230916" cy="461665"/>
          </a:xfrm>
          <a:prstGeom prst="rect">
            <a:avLst/>
          </a:prstGeom>
          <a:noFill/>
        </p:spPr>
        <p:txBody>
          <a:bodyPr wrap="square" lIns="91440" tIns="45720" rIns="91440" bIns="45720">
            <a:spAutoFit/>
          </a:bodyPr>
          <a:lstStyle/>
          <a:p>
            <a:pPr algn="ctr"/>
            <a:r>
              <a:rPr lang="de-DE" sz="2400" b="1" cap="none" spc="0" dirty="0">
                <a:ln w="0"/>
                <a:solidFill>
                  <a:schemeClr val="accent5">
                    <a:lumMod val="75000"/>
                  </a:schemeClr>
                </a:solidFill>
                <a:effectLst>
                  <a:outerShdw blurRad="38100" dist="25400" dir="5400000" algn="ctr" rotWithShape="0">
                    <a:srgbClr val="6E747A">
                      <a:alpha val="43000"/>
                    </a:srgbClr>
                  </a:outerShdw>
                </a:effectLst>
              </a:rPr>
              <a:t>✓</a:t>
            </a:r>
          </a:p>
        </p:txBody>
      </p:sp>
      <p:sp>
        <p:nvSpPr>
          <p:cNvPr id="99" name="Rechteck 98">
            <a:extLst>
              <a:ext uri="{FF2B5EF4-FFF2-40B4-BE49-F238E27FC236}">
                <a16:creationId xmlns:a16="http://schemas.microsoft.com/office/drawing/2014/main" id="{E34B7E4A-F83B-31E8-E5B2-2CAFCD52C4D4}"/>
              </a:ext>
            </a:extLst>
          </p:cNvPr>
          <p:cNvSpPr/>
          <p:nvPr/>
        </p:nvSpPr>
        <p:spPr>
          <a:xfrm>
            <a:off x="1364542" y="4798437"/>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93" name="Rechteck 92">
            <a:extLst>
              <a:ext uri="{FF2B5EF4-FFF2-40B4-BE49-F238E27FC236}">
                <a16:creationId xmlns:a16="http://schemas.microsoft.com/office/drawing/2014/main" id="{CB2A71FA-96B5-B0A1-55A9-B193F2BD3A9F}"/>
              </a:ext>
            </a:extLst>
          </p:cNvPr>
          <p:cNvSpPr/>
          <p:nvPr/>
        </p:nvSpPr>
        <p:spPr>
          <a:xfrm>
            <a:off x="9914809" y="1137694"/>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grpSp>
        <p:nvGrpSpPr>
          <p:cNvPr id="77" name="Gruppieren 76">
            <a:extLst>
              <a:ext uri="{FF2B5EF4-FFF2-40B4-BE49-F238E27FC236}">
                <a16:creationId xmlns:a16="http://schemas.microsoft.com/office/drawing/2014/main" id="{FF837A8F-84A2-4F78-8982-82380749475E}"/>
              </a:ext>
            </a:extLst>
          </p:cNvPr>
          <p:cNvGrpSpPr/>
          <p:nvPr/>
        </p:nvGrpSpPr>
        <p:grpSpPr>
          <a:xfrm>
            <a:off x="10412166" y="6149299"/>
            <a:ext cx="1588234" cy="621101"/>
            <a:chOff x="6095975" y="6089013"/>
            <a:chExt cx="1466875" cy="621101"/>
          </a:xfrm>
        </p:grpSpPr>
        <p:sp>
          <p:nvSpPr>
            <p:cNvPr id="78" name="Rechteck: abgerundete Ecken 77">
              <a:hlinkClick r:id="" action="ppaction://hlinkshowjump?jump=nextslide"/>
              <a:extLst>
                <a:ext uri="{FF2B5EF4-FFF2-40B4-BE49-F238E27FC236}">
                  <a16:creationId xmlns:a16="http://schemas.microsoft.com/office/drawing/2014/main" id="{386932BE-2FFE-4EBF-999F-47E1DAFE3D90}"/>
                </a:ext>
              </a:extLst>
            </p:cNvPr>
            <p:cNvSpPr/>
            <p:nvPr/>
          </p:nvSpPr>
          <p:spPr>
            <a:xfrm>
              <a:off x="6095975" y="6089013"/>
              <a:ext cx="1466875" cy="621101"/>
            </a:xfrm>
            <a:prstGeom prst="roundRect">
              <a:avLst/>
            </a:prstGeom>
            <a:solidFill>
              <a:schemeClr val="accent1">
                <a:lumMod val="7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latin typeface="Rockwell" panose="02060603020205020403" pitchFamily="18" charset="0"/>
                </a:rPr>
                <a:t>  WEITER      </a:t>
              </a:r>
            </a:p>
          </p:txBody>
        </p:sp>
        <p:sp>
          <p:nvSpPr>
            <p:cNvPr id="79" name="Pfeil: Chevron 78">
              <a:extLst>
                <a:ext uri="{FF2B5EF4-FFF2-40B4-BE49-F238E27FC236}">
                  <a16:creationId xmlns:a16="http://schemas.microsoft.com/office/drawing/2014/main" id="{B286AF67-47BC-42E0-806E-831A500415AA}"/>
                </a:ext>
              </a:extLst>
            </p:cNvPr>
            <p:cNvSpPr/>
            <p:nvPr/>
          </p:nvSpPr>
          <p:spPr>
            <a:xfrm>
              <a:off x="7215472" y="6314032"/>
              <a:ext cx="144488" cy="163295"/>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5" name="Textfeld 4">
            <a:extLst>
              <a:ext uri="{FF2B5EF4-FFF2-40B4-BE49-F238E27FC236}">
                <a16:creationId xmlns:a16="http://schemas.microsoft.com/office/drawing/2014/main" id="{7B5D28C7-73F6-5836-954C-15B5FC4AD036}"/>
              </a:ext>
            </a:extLst>
          </p:cNvPr>
          <p:cNvSpPr txBox="1"/>
          <p:nvPr/>
        </p:nvSpPr>
        <p:spPr>
          <a:xfrm>
            <a:off x="291318" y="240558"/>
            <a:ext cx="7146422" cy="369332"/>
          </a:xfrm>
          <a:prstGeom prst="rect">
            <a:avLst/>
          </a:prstGeom>
          <a:noFill/>
        </p:spPr>
        <p:txBody>
          <a:bodyPr wrap="square">
            <a:spAutoFit/>
          </a:bodyPr>
          <a:lstStyle/>
          <a:p>
            <a:r>
              <a:rPr lang="de-DE" dirty="0"/>
              <a:t>Begriffe </a:t>
            </a:r>
            <a:r>
              <a:rPr lang="de-DE" dirty="0" err="1"/>
              <a:t>Zurodnen</a:t>
            </a:r>
            <a:r>
              <a:rPr lang="de-DE" dirty="0"/>
              <a:t> Bild </a:t>
            </a:r>
            <a:endParaRPr lang="de-DE" dirty="0">
              <a:solidFill>
                <a:srgbClr val="FFC000"/>
              </a:solidFill>
            </a:endParaRPr>
          </a:p>
        </p:txBody>
      </p:sp>
      <p:sp>
        <p:nvSpPr>
          <p:cNvPr id="38" name="Rechteck 37">
            <a:extLst>
              <a:ext uri="{FF2B5EF4-FFF2-40B4-BE49-F238E27FC236}">
                <a16:creationId xmlns:a16="http://schemas.microsoft.com/office/drawing/2014/main" id="{A6D00AF4-1A5B-27FB-848A-25BCAE84D8C8}"/>
              </a:ext>
            </a:extLst>
          </p:cNvPr>
          <p:cNvSpPr/>
          <p:nvPr/>
        </p:nvSpPr>
        <p:spPr>
          <a:xfrm>
            <a:off x="8793799" y="198266"/>
            <a:ext cx="511200" cy="37533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(2)</a:t>
            </a:r>
          </a:p>
        </p:txBody>
      </p:sp>
      <p:sp>
        <p:nvSpPr>
          <p:cNvPr id="39" name="Textfeld 38">
            <a:extLst>
              <a:ext uri="{FF2B5EF4-FFF2-40B4-BE49-F238E27FC236}">
                <a16:creationId xmlns:a16="http://schemas.microsoft.com/office/drawing/2014/main" id="{8A66BCD4-825C-701D-924E-2C081B54CDCF}"/>
              </a:ext>
            </a:extLst>
          </p:cNvPr>
          <p:cNvSpPr txBox="1"/>
          <p:nvPr/>
        </p:nvSpPr>
        <p:spPr>
          <a:xfrm>
            <a:off x="9343966" y="200260"/>
            <a:ext cx="558000" cy="400110"/>
          </a:xfrm>
          <a:prstGeom prst="rect">
            <a:avLst/>
          </a:prstGeom>
          <a:solidFill>
            <a:schemeClr val="bg1">
              <a:lumMod val="95000"/>
            </a:schemeClr>
          </a:solidFill>
          <a:ln w="22225">
            <a:solidFill>
              <a:schemeClr val="accent1">
                <a:shade val="15000"/>
              </a:schemeClr>
            </a:solidFill>
          </a:ln>
        </p:spPr>
        <p:txBody>
          <a:bodyPr wrap="square" rtlCol="0">
            <a:spAutoFit/>
          </a:bodyPr>
          <a:lstStyle/>
          <a:p>
            <a:pPr algn="ctr"/>
            <a:r>
              <a:rPr lang="de-DE" sz="2000" b="0" i="0" dirty="0">
                <a:effectLst/>
                <a:latin typeface="Apple Color Emoji" pitchFamily="2" charset="0"/>
              </a:rPr>
              <a:t>🔽</a:t>
            </a:r>
            <a:endParaRPr lang="de-DE" sz="2000" dirty="0"/>
          </a:p>
        </p:txBody>
      </p:sp>
      <p:sp>
        <p:nvSpPr>
          <p:cNvPr id="49" name="Rechteck 48">
            <a:extLst>
              <a:ext uri="{FF2B5EF4-FFF2-40B4-BE49-F238E27FC236}">
                <a16:creationId xmlns:a16="http://schemas.microsoft.com/office/drawing/2014/main" id="{9B6179EA-8274-24F3-43F9-BE63652F8060}"/>
              </a:ext>
            </a:extLst>
          </p:cNvPr>
          <p:cNvSpPr/>
          <p:nvPr/>
        </p:nvSpPr>
        <p:spPr>
          <a:xfrm>
            <a:off x="258108" y="4147961"/>
            <a:ext cx="507600" cy="4176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(3)</a:t>
            </a:r>
          </a:p>
        </p:txBody>
      </p:sp>
      <p:sp>
        <p:nvSpPr>
          <p:cNvPr id="51" name="Textfeld 50">
            <a:extLst>
              <a:ext uri="{FF2B5EF4-FFF2-40B4-BE49-F238E27FC236}">
                <a16:creationId xmlns:a16="http://schemas.microsoft.com/office/drawing/2014/main" id="{057E100A-4AEB-963B-60B4-B5D889C6FBF3}"/>
              </a:ext>
            </a:extLst>
          </p:cNvPr>
          <p:cNvSpPr txBox="1"/>
          <p:nvPr/>
        </p:nvSpPr>
        <p:spPr>
          <a:xfrm>
            <a:off x="824973" y="4162361"/>
            <a:ext cx="558000" cy="403200"/>
          </a:xfrm>
          <a:prstGeom prst="rect">
            <a:avLst/>
          </a:prstGeom>
          <a:solidFill>
            <a:schemeClr val="bg1">
              <a:lumMod val="95000"/>
            </a:schemeClr>
          </a:solidFill>
          <a:ln w="22225">
            <a:solidFill>
              <a:schemeClr val="accent1">
                <a:shade val="15000"/>
              </a:schemeClr>
            </a:solidFill>
          </a:ln>
        </p:spPr>
        <p:txBody>
          <a:bodyPr wrap="square" rtlCol="0">
            <a:spAutoFit/>
          </a:bodyPr>
          <a:lstStyle/>
          <a:p>
            <a:pPr algn="ctr"/>
            <a:r>
              <a:rPr lang="de-DE" sz="2000" b="0" i="0" dirty="0">
                <a:effectLst/>
                <a:latin typeface="Apple Color Emoji" pitchFamily="2" charset="0"/>
              </a:rPr>
              <a:t>🔽</a:t>
            </a:r>
            <a:endParaRPr lang="de-DE" sz="2000" dirty="0"/>
          </a:p>
        </p:txBody>
      </p:sp>
      <p:sp>
        <p:nvSpPr>
          <p:cNvPr id="52" name="Rechteck 51">
            <a:extLst>
              <a:ext uri="{FF2B5EF4-FFF2-40B4-BE49-F238E27FC236}">
                <a16:creationId xmlns:a16="http://schemas.microsoft.com/office/drawing/2014/main" id="{967AB760-7CD5-2B9A-357A-427BFAA5EA21}"/>
              </a:ext>
            </a:extLst>
          </p:cNvPr>
          <p:cNvSpPr/>
          <p:nvPr/>
        </p:nvSpPr>
        <p:spPr>
          <a:xfrm>
            <a:off x="261689" y="5575447"/>
            <a:ext cx="1112400" cy="2520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(4)</a:t>
            </a:r>
          </a:p>
        </p:txBody>
      </p:sp>
      <p:sp>
        <p:nvSpPr>
          <p:cNvPr id="53" name="Rechteck 52">
            <a:extLst>
              <a:ext uri="{FF2B5EF4-FFF2-40B4-BE49-F238E27FC236}">
                <a16:creationId xmlns:a16="http://schemas.microsoft.com/office/drawing/2014/main" id="{05CDAD6F-83B7-76F2-CAD3-002E7CCD4222}"/>
              </a:ext>
            </a:extLst>
          </p:cNvPr>
          <p:cNvSpPr/>
          <p:nvPr/>
        </p:nvSpPr>
        <p:spPr>
          <a:xfrm>
            <a:off x="252200" y="4616827"/>
            <a:ext cx="1112400" cy="2520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a:t>
            </a:r>
          </a:p>
        </p:txBody>
      </p:sp>
      <p:sp>
        <p:nvSpPr>
          <p:cNvPr id="54" name="Rechteck 53">
            <a:extLst>
              <a:ext uri="{FF2B5EF4-FFF2-40B4-BE49-F238E27FC236}">
                <a16:creationId xmlns:a16="http://schemas.microsoft.com/office/drawing/2014/main" id="{0D3D7E81-946B-8239-0B85-407957A70B3D}"/>
              </a:ext>
            </a:extLst>
          </p:cNvPr>
          <p:cNvSpPr/>
          <p:nvPr/>
        </p:nvSpPr>
        <p:spPr>
          <a:xfrm>
            <a:off x="265234" y="5255907"/>
            <a:ext cx="1112400" cy="2520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(3)</a:t>
            </a:r>
          </a:p>
        </p:txBody>
      </p:sp>
      <p:sp>
        <p:nvSpPr>
          <p:cNvPr id="55" name="Rechteck 54">
            <a:extLst>
              <a:ext uri="{FF2B5EF4-FFF2-40B4-BE49-F238E27FC236}">
                <a16:creationId xmlns:a16="http://schemas.microsoft.com/office/drawing/2014/main" id="{2C8F3325-8AC9-038E-7FF5-7D51E68DC72E}"/>
              </a:ext>
            </a:extLst>
          </p:cNvPr>
          <p:cNvSpPr/>
          <p:nvPr/>
        </p:nvSpPr>
        <p:spPr>
          <a:xfrm>
            <a:off x="265234" y="4936367"/>
            <a:ext cx="1112400" cy="2520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(2)</a:t>
            </a:r>
          </a:p>
        </p:txBody>
      </p:sp>
      <p:sp>
        <p:nvSpPr>
          <p:cNvPr id="59" name="Rechteck 58">
            <a:extLst>
              <a:ext uri="{FF2B5EF4-FFF2-40B4-BE49-F238E27FC236}">
                <a16:creationId xmlns:a16="http://schemas.microsoft.com/office/drawing/2014/main" id="{17C98A2F-FAD4-130A-6FF8-FD6FCF0A89DD}"/>
              </a:ext>
            </a:extLst>
          </p:cNvPr>
          <p:cNvSpPr/>
          <p:nvPr/>
        </p:nvSpPr>
        <p:spPr>
          <a:xfrm>
            <a:off x="5251279" y="4623500"/>
            <a:ext cx="511200" cy="37533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(5)</a:t>
            </a:r>
          </a:p>
        </p:txBody>
      </p:sp>
      <p:sp>
        <p:nvSpPr>
          <p:cNvPr id="61" name="Textfeld 60">
            <a:extLst>
              <a:ext uri="{FF2B5EF4-FFF2-40B4-BE49-F238E27FC236}">
                <a16:creationId xmlns:a16="http://schemas.microsoft.com/office/drawing/2014/main" id="{892DFADB-2AF6-E376-3833-5F31F1B44088}"/>
              </a:ext>
            </a:extLst>
          </p:cNvPr>
          <p:cNvSpPr txBox="1"/>
          <p:nvPr/>
        </p:nvSpPr>
        <p:spPr>
          <a:xfrm>
            <a:off x="5860249" y="4623500"/>
            <a:ext cx="558000" cy="400110"/>
          </a:xfrm>
          <a:prstGeom prst="rect">
            <a:avLst/>
          </a:prstGeom>
          <a:solidFill>
            <a:schemeClr val="bg1">
              <a:lumMod val="95000"/>
            </a:schemeClr>
          </a:solidFill>
          <a:ln w="22225">
            <a:solidFill>
              <a:schemeClr val="accent1">
                <a:shade val="15000"/>
              </a:schemeClr>
            </a:solidFill>
          </a:ln>
        </p:spPr>
        <p:txBody>
          <a:bodyPr wrap="square" rtlCol="0">
            <a:spAutoFit/>
          </a:bodyPr>
          <a:lstStyle/>
          <a:p>
            <a:pPr algn="ctr"/>
            <a:r>
              <a:rPr lang="de-DE" sz="2000" b="0" i="0" dirty="0">
                <a:effectLst/>
                <a:latin typeface="Apple Color Emoji" pitchFamily="2" charset="0"/>
              </a:rPr>
              <a:t>🔽</a:t>
            </a:r>
            <a:endParaRPr lang="de-DE" sz="2000" dirty="0"/>
          </a:p>
        </p:txBody>
      </p:sp>
      <p:sp>
        <p:nvSpPr>
          <p:cNvPr id="62" name="Rechteck 61">
            <a:extLst>
              <a:ext uri="{FF2B5EF4-FFF2-40B4-BE49-F238E27FC236}">
                <a16:creationId xmlns:a16="http://schemas.microsoft.com/office/drawing/2014/main" id="{2AC01DD3-17F8-B8EB-07D3-6563E1E3658C}"/>
              </a:ext>
            </a:extLst>
          </p:cNvPr>
          <p:cNvSpPr/>
          <p:nvPr/>
        </p:nvSpPr>
        <p:spPr>
          <a:xfrm>
            <a:off x="5274398" y="5608636"/>
            <a:ext cx="1112400" cy="2520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(3)</a:t>
            </a:r>
          </a:p>
        </p:txBody>
      </p:sp>
      <p:sp>
        <p:nvSpPr>
          <p:cNvPr id="63" name="Rechteck 62">
            <a:extLst>
              <a:ext uri="{FF2B5EF4-FFF2-40B4-BE49-F238E27FC236}">
                <a16:creationId xmlns:a16="http://schemas.microsoft.com/office/drawing/2014/main" id="{2698DC28-2FF4-F451-2AFF-61F52492D378}"/>
              </a:ext>
            </a:extLst>
          </p:cNvPr>
          <p:cNvSpPr/>
          <p:nvPr/>
        </p:nvSpPr>
        <p:spPr>
          <a:xfrm>
            <a:off x="5261824" y="6193378"/>
            <a:ext cx="1112400" cy="2520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(5)</a:t>
            </a:r>
          </a:p>
        </p:txBody>
      </p:sp>
      <p:sp>
        <p:nvSpPr>
          <p:cNvPr id="64" name="Rechteck 63">
            <a:extLst>
              <a:ext uri="{FF2B5EF4-FFF2-40B4-BE49-F238E27FC236}">
                <a16:creationId xmlns:a16="http://schemas.microsoft.com/office/drawing/2014/main" id="{C62BEBA2-0F25-25C6-48B2-A3510BCED8FB}"/>
              </a:ext>
            </a:extLst>
          </p:cNvPr>
          <p:cNvSpPr/>
          <p:nvPr/>
        </p:nvSpPr>
        <p:spPr>
          <a:xfrm>
            <a:off x="5274398" y="5324590"/>
            <a:ext cx="1112400" cy="2520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(2)</a:t>
            </a:r>
          </a:p>
        </p:txBody>
      </p:sp>
      <p:sp>
        <p:nvSpPr>
          <p:cNvPr id="65" name="Rechteck 64">
            <a:extLst>
              <a:ext uri="{FF2B5EF4-FFF2-40B4-BE49-F238E27FC236}">
                <a16:creationId xmlns:a16="http://schemas.microsoft.com/office/drawing/2014/main" id="{27D06B67-5B37-59D7-7ED7-690B27FC70DC}"/>
              </a:ext>
            </a:extLst>
          </p:cNvPr>
          <p:cNvSpPr/>
          <p:nvPr/>
        </p:nvSpPr>
        <p:spPr>
          <a:xfrm>
            <a:off x="5280959" y="5047189"/>
            <a:ext cx="1112400" cy="2520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a:t>
            </a:r>
          </a:p>
        </p:txBody>
      </p:sp>
      <p:sp>
        <p:nvSpPr>
          <p:cNvPr id="91" name="Rechteck 90">
            <a:extLst>
              <a:ext uri="{FF2B5EF4-FFF2-40B4-BE49-F238E27FC236}">
                <a16:creationId xmlns:a16="http://schemas.microsoft.com/office/drawing/2014/main" id="{84F9FE68-0310-B100-A267-D7E9553E205B}"/>
              </a:ext>
            </a:extLst>
          </p:cNvPr>
          <p:cNvSpPr/>
          <p:nvPr/>
        </p:nvSpPr>
        <p:spPr>
          <a:xfrm>
            <a:off x="9932718" y="1753560"/>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92" name="Rechteck 91">
            <a:extLst>
              <a:ext uri="{FF2B5EF4-FFF2-40B4-BE49-F238E27FC236}">
                <a16:creationId xmlns:a16="http://schemas.microsoft.com/office/drawing/2014/main" id="{B38949B4-4B26-32FA-A255-A88E5595387C}"/>
              </a:ext>
            </a:extLst>
          </p:cNvPr>
          <p:cNvSpPr/>
          <p:nvPr/>
        </p:nvSpPr>
        <p:spPr>
          <a:xfrm>
            <a:off x="9905309" y="552597"/>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94" name="Rechteck 93">
            <a:extLst>
              <a:ext uri="{FF2B5EF4-FFF2-40B4-BE49-F238E27FC236}">
                <a16:creationId xmlns:a16="http://schemas.microsoft.com/office/drawing/2014/main" id="{09EB82BF-9F9C-CCC4-6783-FEC545B423EF}"/>
              </a:ext>
            </a:extLst>
          </p:cNvPr>
          <p:cNvSpPr/>
          <p:nvPr/>
        </p:nvSpPr>
        <p:spPr>
          <a:xfrm>
            <a:off x="9991369" y="882774"/>
            <a:ext cx="230916" cy="461665"/>
          </a:xfrm>
          <a:prstGeom prst="rect">
            <a:avLst/>
          </a:prstGeom>
          <a:noFill/>
        </p:spPr>
        <p:txBody>
          <a:bodyPr wrap="square" lIns="91440" tIns="45720" rIns="91440" bIns="45720">
            <a:spAutoFit/>
          </a:bodyPr>
          <a:lstStyle/>
          <a:p>
            <a:pPr algn="ctr"/>
            <a:r>
              <a:rPr lang="de-DE" sz="2400" b="1" cap="none" spc="0" dirty="0">
                <a:ln w="0"/>
                <a:solidFill>
                  <a:schemeClr val="accent5">
                    <a:lumMod val="75000"/>
                  </a:schemeClr>
                </a:solidFill>
                <a:effectLst>
                  <a:outerShdw blurRad="38100" dist="25400" dir="5400000" algn="ctr" rotWithShape="0">
                    <a:srgbClr val="6E747A">
                      <a:alpha val="43000"/>
                    </a:srgbClr>
                  </a:outerShdw>
                </a:effectLst>
              </a:rPr>
              <a:t>✓</a:t>
            </a:r>
          </a:p>
        </p:txBody>
      </p:sp>
      <p:sp>
        <p:nvSpPr>
          <p:cNvPr id="96" name="Rechteck 95">
            <a:extLst>
              <a:ext uri="{FF2B5EF4-FFF2-40B4-BE49-F238E27FC236}">
                <a16:creationId xmlns:a16="http://schemas.microsoft.com/office/drawing/2014/main" id="{58341BFA-6647-6F76-04EF-C8EA398D3766}"/>
              </a:ext>
            </a:extLst>
          </p:cNvPr>
          <p:cNvSpPr/>
          <p:nvPr/>
        </p:nvSpPr>
        <p:spPr>
          <a:xfrm>
            <a:off x="1350505" y="5383830"/>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97" name="Rechteck 96">
            <a:extLst>
              <a:ext uri="{FF2B5EF4-FFF2-40B4-BE49-F238E27FC236}">
                <a16:creationId xmlns:a16="http://schemas.microsoft.com/office/drawing/2014/main" id="{14F929FD-7154-7281-3AF2-2BB09CEBEDF9}"/>
              </a:ext>
            </a:extLst>
          </p:cNvPr>
          <p:cNvSpPr/>
          <p:nvPr/>
        </p:nvSpPr>
        <p:spPr>
          <a:xfrm>
            <a:off x="1355039" y="4438698"/>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100" name="Rechteck 99">
            <a:extLst>
              <a:ext uri="{FF2B5EF4-FFF2-40B4-BE49-F238E27FC236}">
                <a16:creationId xmlns:a16="http://schemas.microsoft.com/office/drawing/2014/main" id="{2D8E1D33-7B25-57CB-8C75-7433EEDDF205}"/>
              </a:ext>
            </a:extLst>
          </p:cNvPr>
          <p:cNvSpPr/>
          <p:nvPr/>
        </p:nvSpPr>
        <p:spPr>
          <a:xfrm>
            <a:off x="6454617" y="5496195"/>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101" name="Rechteck 100">
            <a:extLst>
              <a:ext uri="{FF2B5EF4-FFF2-40B4-BE49-F238E27FC236}">
                <a16:creationId xmlns:a16="http://schemas.microsoft.com/office/drawing/2014/main" id="{C0A65F6C-A823-ED15-52F6-70C5505BC391}"/>
              </a:ext>
            </a:extLst>
          </p:cNvPr>
          <p:cNvSpPr/>
          <p:nvPr/>
        </p:nvSpPr>
        <p:spPr>
          <a:xfrm>
            <a:off x="6454076" y="5211289"/>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102" name="Rechteck 101">
            <a:extLst>
              <a:ext uri="{FF2B5EF4-FFF2-40B4-BE49-F238E27FC236}">
                <a16:creationId xmlns:a16="http://schemas.microsoft.com/office/drawing/2014/main" id="{FAEC4142-5644-73F0-BACE-6B3D65047A5C}"/>
              </a:ext>
            </a:extLst>
          </p:cNvPr>
          <p:cNvSpPr/>
          <p:nvPr/>
        </p:nvSpPr>
        <p:spPr>
          <a:xfrm>
            <a:off x="6438296" y="4898022"/>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103" name="Rechteck 102">
            <a:extLst>
              <a:ext uri="{FF2B5EF4-FFF2-40B4-BE49-F238E27FC236}">
                <a16:creationId xmlns:a16="http://schemas.microsoft.com/office/drawing/2014/main" id="{D0CA2AF3-C067-9E4B-9C70-18E86ED117BB}"/>
              </a:ext>
            </a:extLst>
          </p:cNvPr>
          <p:cNvSpPr/>
          <p:nvPr/>
        </p:nvSpPr>
        <p:spPr>
          <a:xfrm>
            <a:off x="6513156" y="6063679"/>
            <a:ext cx="230916" cy="461665"/>
          </a:xfrm>
          <a:prstGeom prst="rect">
            <a:avLst/>
          </a:prstGeom>
          <a:noFill/>
        </p:spPr>
        <p:txBody>
          <a:bodyPr wrap="square" lIns="91440" tIns="45720" rIns="91440" bIns="45720">
            <a:spAutoFit/>
          </a:bodyPr>
          <a:lstStyle/>
          <a:p>
            <a:pPr algn="ctr"/>
            <a:r>
              <a:rPr lang="de-DE" sz="2400" b="1" cap="none" spc="0" dirty="0">
                <a:ln w="0"/>
                <a:solidFill>
                  <a:schemeClr val="accent5">
                    <a:lumMod val="75000"/>
                  </a:schemeClr>
                </a:solidFill>
                <a:effectLst>
                  <a:outerShdw blurRad="38100" dist="25400" dir="5400000" algn="ctr" rotWithShape="0">
                    <a:srgbClr val="6E747A">
                      <a:alpha val="43000"/>
                    </a:srgbClr>
                  </a:outerShdw>
                </a:effectLst>
              </a:rPr>
              <a:t>✓</a:t>
            </a:r>
          </a:p>
        </p:txBody>
      </p:sp>
      <p:sp>
        <p:nvSpPr>
          <p:cNvPr id="9" name="Textfeld 8">
            <a:extLst>
              <a:ext uri="{FF2B5EF4-FFF2-40B4-BE49-F238E27FC236}">
                <a16:creationId xmlns:a16="http://schemas.microsoft.com/office/drawing/2014/main" id="{2A15B50F-273F-93B0-58B0-54590D785217}"/>
              </a:ext>
            </a:extLst>
          </p:cNvPr>
          <p:cNvSpPr txBox="1"/>
          <p:nvPr/>
        </p:nvSpPr>
        <p:spPr>
          <a:xfrm flipH="1">
            <a:off x="362543" y="729282"/>
            <a:ext cx="6093496" cy="295722"/>
          </a:xfrm>
          <a:prstGeom prst="rect">
            <a:avLst/>
          </a:prstGeom>
          <a:noFill/>
        </p:spPr>
        <p:txBody>
          <a:bodyPr wrap="square" lIns="0" tIns="0" rIns="0" bIns="0" rtlCol="0">
            <a:spAutoFit/>
          </a:bodyPr>
          <a:lstStyle/>
          <a:p>
            <a:pPr algn="l">
              <a:lnSpc>
                <a:spcPct val="113000"/>
              </a:lnSpc>
            </a:pPr>
            <a:r>
              <a:rPr lang="de-DE" dirty="0"/>
              <a:t>Ordne den Teilen die korrekte Ziffer des zugehörigen Begriffs zu.  </a:t>
            </a:r>
          </a:p>
        </p:txBody>
      </p:sp>
      <p:sp>
        <p:nvSpPr>
          <p:cNvPr id="10" name="Rechteck 9">
            <a:extLst>
              <a:ext uri="{FF2B5EF4-FFF2-40B4-BE49-F238E27FC236}">
                <a16:creationId xmlns:a16="http://schemas.microsoft.com/office/drawing/2014/main" id="{1A9C31A6-96C5-DE4A-1DDE-15243B89D165}"/>
              </a:ext>
            </a:extLst>
          </p:cNvPr>
          <p:cNvSpPr/>
          <p:nvPr/>
        </p:nvSpPr>
        <p:spPr>
          <a:xfrm>
            <a:off x="9824684" y="5539146"/>
            <a:ext cx="230916" cy="461665"/>
          </a:xfrm>
          <a:prstGeom prst="rect">
            <a:avLst/>
          </a:prstGeom>
          <a:noFill/>
        </p:spPr>
        <p:txBody>
          <a:bodyPr wrap="square" lIns="91440" tIns="45720" rIns="91440" bIns="45720">
            <a:spAutoFit/>
          </a:bodyPr>
          <a:lstStyle/>
          <a:p>
            <a:pPr algn="ctr"/>
            <a:r>
              <a:rPr lang="de-DE" sz="2400" b="1" cap="none" spc="0" dirty="0">
                <a:ln w="0"/>
                <a:solidFill>
                  <a:schemeClr val="accent5">
                    <a:lumMod val="75000"/>
                  </a:schemeClr>
                </a:solidFill>
                <a:effectLst>
                  <a:outerShdw blurRad="38100" dist="25400" dir="5400000" algn="ctr" rotWithShape="0">
                    <a:srgbClr val="6E747A">
                      <a:alpha val="43000"/>
                    </a:srgbClr>
                  </a:outerShdw>
                </a:effectLst>
              </a:rPr>
              <a:t>✓</a:t>
            </a:r>
          </a:p>
        </p:txBody>
      </p:sp>
      <p:sp>
        <p:nvSpPr>
          <p:cNvPr id="16" name="Rechteck 15">
            <a:extLst>
              <a:ext uri="{FF2B5EF4-FFF2-40B4-BE49-F238E27FC236}">
                <a16:creationId xmlns:a16="http://schemas.microsoft.com/office/drawing/2014/main" id="{ACA8B513-EBED-BD17-2884-DF9C2D20C2D3}"/>
              </a:ext>
            </a:extLst>
          </p:cNvPr>
          <p:cNvSpPr/>
          <p:nvPr/>
        </p:nvSpPr>
        <p:spPr>
          <a:xfrm>
            <a:off x="9753823" y="4837064"/>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17" name="Rechteck 16">
            <a:extLst>
              <a:ext uri="{FF2B5EF4-FFF2-40B4-BE49-F238E27FC236}">
                <a16:creationId xmlns:a16="http://schemas.microsoft.com/office/drawing/2014/main" id="{C45F5361-9CEE-DFE0-250D-3B243D820990}"/>
              </a:ext>
            </a:extLst>
          </p:cNvPr>
          <p:cNvSpPr/>
          <p:nvPr/>
        </p:nvSpPr>
        <p:spPr>
          <a:xfrm>
            <a:off x="8599125" y="4238911"/>
            <a:ext cx="511200" cy="4032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(4)</a:t>
            </a:r>
          </a:p>
        </p:txBody>
      </p:sp>
      <p:sp>
        <p:nvSpPr>
          <p:cNvPr id="18" name="Textfeld 17">
            <a:extLst>
              <a:ext uri="{FF2B5EF4-FFF2-40B4-BE49-F238E27FC236}">
                <a16:creationId xmlns:a16="http://schemas.microsoft.com/office/drawing/2014/main" id="{0A873E2F-B2E8-5531-2C53-CE7B3FA1C0F4}"/>
              </a:ext>
            </a:extLst>
          </p:cNvPr>
          <p:cNvSpPr txBox="1"/>
          <p:nvPr/>
        </p:nvSpPr>
        <p:spPr>
          <a:xfrm>
            <a:off x="9165488" y="4228334"/>
            <a:ext cx="558000" cy="403200"/>
          </a:xfrm>
          <a:prstGeom prst="rect">
            <a:avLst/>
          </a:prstGeom>
          <a:solidFill>
            <a:schemeClr val="bg1">
              <a:lumMod val="95000"/>
            </a:schemeClr>
          </a:solidFill>
          <a:ln w="22225">
            <a:solidFill>
              <a:schemeClr val="accent1">
                <a:shade val="15000"/>
              </a:schemeClr>
            </a:solidFill>
          </a:ln>
        </p:spPr>
        <p:txBody>
          <a:bodyPr wrap="square" rtlCol="0">
            <a:spAutoFit/>
          </a:bodyPr>
          <a:lstStyle/>
          <a:p>
            <a:pPr algn="ctr"/>
            <a:r>
              <a:rPr lang="de-DE" sz="2000" b="0" i="0" dirty="0">
                <a:effectLst/>
                <a:latin typeface="Apple Color Emoji" pitchFamily="2" charset="0"/>
              </a:rPr>
              <a:t>🔽</a:t>
            </a:r>
            <a:endParaRPr lang="de-DE" sz="2000" dirty="0"/>
          </a:p>
        </p:txBody>
      </p:sp>
      <p:sp>
        <p:nvSpPr>
          <p:cNvPr id="19" name="Rechteck 18">
            <a:extLst>
              <a:ext uri="{FF2B5EF4-FFF2-40B4-BE49-F238E27FC236}">
                <a16:creationId xmlns:a16="http://schemas.microsoft.com/office/drawing/2014/main" id="{3DC08DA1-8A5B-232B-0C53-BDCC135F152B}"/>
              </a:ext>
            </a:extLst>
          </p:cNvPr>
          <p:cNvSpPr/>
          <p:nvPr/>
        </p:nvSpPr>
        <p:spPr>
          <a:xfrm>
            <a:off x="8619075" y="5306808"/>
            <a:ext cx="1112400" cy="2520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(3)  </a:t>
            </a:r>
          </a:p>
        </p:txBody>
      </p:sp>
      <p:sp>
        <p:nvSpPr>
          <p:cNvPr id="20" name="Rechteck 19">
            <a:extLst>
              <a:ext uri="{FF2B5EF4-FFF2-40B4-BE49-F238E27FC236}">
                <a16:creationId xmlns:a16="http://schemas.microsoft.com/office/drawing/2014/main" id="{C6E597E5-3897-90AF-7D88-91D631E6CAC5}"/>
              </a:ext>
            </a:extLst>
          </p:cNvPr>
          <p:cNvSpPr/>
          <p:nvPr/>
        </p:nvSpPr>
        <p:spPr>
          <a:xfrm>
            <a:off x="8619075" y="4678000"/>
            <a:ext cx="1112400" cy="2520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a:t>
            </a:r>
          </a:p>
        </p:txBody>
      </p:sp>
      <p:sp>
        <p:nvSpPr>
          <p:cNvPr id="21" name="Rechteck 20">
            <a:extLst>
              <a:ext uri="{FF2B5EF4-FFF2-40B4-BE49-F238E27FC236}">
                <a16:creationId xmlns:a16="http://schemas.microsoft.com/office/drawing/2014/main" id="{81599FA7-F821-B579-CE8A-2083FC5F56AA}"/>
              </a:ext>
            </a:extLst>
          </p:cNvPr>
          <p:cNvSpPr/>
          <p:nvPr/>
        </p:nvSpPr>
        <p:spPr>
          <a:xfrm>
            <a:off x="8619075" y="5643979"/>
            <a:ext cx="1112400" cy="2520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(4)</a:t>
            </a:r>
          </a:p>
        </p:txBody>
      </p:sp>
      <p:sp>
        <p:nvSpPr>
          <p:cNvPr id="22" name="Rechteck 21">
            <a:extLst>
              <a:ext uri="{FF2B5EF4-FFF2-40B4-BE49-F238E27FC236}">
                <a16:creationId xmlns:a16="http://schemas.microsoft.com/office/drawing/2014/main" id="{B479DA23-6D9F-DFDE-914F-84D67CEF94AC}"/>
              </a:ext>
            </a:extLst>
          </p:cNvPr>
          <p:cNvSpPr/>
          <p:nvPr/>
        </p:nvSpPr>
        <p:spPr>
          <a:xfrm>
            <a:off x="8619075" y="4988636"/>
            <a:ext cx="1112400" cy="2520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(2)</a:t>
            </a:r>
          </a:p>
        </p:txBody>
      </p:sp>
      <p:sp>
        <p:nvSpPr>
          <p:cNvPr id="27" name="Rechteck 26">
            <a:extLst>
              <a:ext uri="{FF2B5EF4-FFF2-40B4-BE49-F238E27FC236}">
                <a16:creationId xmlns:a16="http://schemas.microsoft.com/office/drawing/2014/main" id="{8F94A5D4-2A39-3388-0495-A0A49222BBDC}"/>
              </a:ext>
            </a:extLst>
          </p:cNvPr>
          <p:cNvSpPr/>
          <p:nvPr/>
        </p:nvSpPr>
        <p:spPr>
          <a:xfrm>
            <a:off x="9749036" y="5174863"/>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29" name="Rechteck 28">
            <a:extLst>
              <a:ext uri="{FF2B5EF4-FFF2-40B4-BE49-F238E27FC236}">
                <a16:creationId xmlns:a16="http://schemas.microsoft.com/office/drawing/2014/main" id="{1A73CFEE-2D57-A802-3956-949330625847}"/>
              </a:ext>
            </a:extLst>
          </p:cNvPr>
          <p:cNvSpPr/>
          <p:nvPr/>
        </p:nvSpPr>
        <p:spPr>
          <a:xfrm>
            <a:off x="9736262" y="4526688"/>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4" name="Textfeld 3">
            <a:extLst>
              <a:ext uri="{FF2B5EF4-FFF2-40B4-BE49-F238E27FC236}">
                <a16:creationId xmlns:a16="http://schemas.microsoft.com/office/drawing/2014/main" id="{7BA0A0E5-9DCB-8B2C-371A-B5874C516C13}"/>
              </a:ext>
            </a:extLst>
          </p:cNvPr>
          <p:cNvSpPr txBox="1"/>
          <p:nvPr/>
        </p:nvSpPr>
        <p:spPr>
          <a:xfrm>
            <a:off x="10828817" y="687600"/>
            <a:ext cx="985206" cy="295722"/>
          </a:xfrm>
          <a:prstGeom prst="rect">
            <a:avLst/>
          </a:prstGeom>
          <a:noFill/>
        </p:spPr>
        <p:txBody>
          <a:bodyPr wrap="none" lIns="0" tIns="0" rIns="0" bIns="0" rtlCol="0">
            <a:spAutoFit/>
          </a:bodyPr>
          <a:lstStyle/>
          <a:p>
            <a:pPr algn="l">
              <a:lnSpc>
                <a:spcPct val="113000"/>
              </a:lnSpc>
            </a:pPr>
            <a:r>
              <a:rPr lang="de-DE" dirty="0"/>
              <a:t>(1) Begriff </a:t>
            </a:r>
          </a:p>
        </p:txBody>
      </p:sp>
      <p:sp>
        <p:nvSpPr>
          <p:cNvPr id="11" name="Textfeld 10">
            <a:extLst>
              <a:ext uri="{FF2B5EF4-FFF2-40B4-BE49-F238E27FC236}">
                <a16:creationId xmlns:a16="http://schemas.microsoft.com/office/drawing/2014/main" id="{483FBCFB-FA9C-BA3D-F095-5D5084AF82AE}"/>
              </a:ext>
            </a:extLst>
          </p:cNvPr>
          <p:cNvSpPr txBox="1"/>
          <p:nvPr/>
        </p:nvSpPr>
        <p:spPr>
          <a:xfrm>
            <a:off x="10859710" y="1125773"/>
            <a:ext cx="985206" cy="295722"/>
          </a:xfrm>
          <a:prstGeom prst="rect">
            <a:avLst/>
          </a:prstGeom>
          <a:noFill/>
        </p:spPr>
        <p:txBody>
          <a:bodyPr wrap="none" lIns="0" tIns="0" rIns="0" bIns="0" rtlCol="0">
            <a:spAutoFit/>
          </a:bodyPr>
          <a:lstStyle/>
          <a:p>
            <a:pPr algn="l">
              <a:lnSpc>
                <a:spcPct val="113000"/>
              </a:lnSpc>
            </a:pPr>
            <a:r>
              <a:rPr lang="de-DE" dirty="0"/>
              <a:t>(2) Begriff </a:t>
            </a:r>
          </a:p>
        </p:txBody>
      </p:sp>
      <p:sp>
        <p:nvSpPr>
          <p:cNvPr id="13" name="Textfeld 12">
            <a:extLst>
              <a:ext uri="{FF2B5EF4-FFF2-40B4-BE49-F238E27FC236}">
                <a16:creationId xmlns:a16="http://schemas.microsoft.com/office/drawing/2014/main" id="{224912CB-F6F7-2879-70D1-973022E80CC5}"/>
              </a:ext>
            </a:extLst>
          </p:cNvPr>
          <p:cNvSpPr txBox="1"/>
          <p:nvPr/>
        </p:nvSpPr>
        <p:spPr>
          <a:xfrm>
            <a:off x="10862611" y="1563946"/>
            <a:ext cx="985206" cy="295722"/>
          </a:xfrm>
          <a:prstGeom prst="rect">
            <a:avLst/>
          </a:prstGeom>
          <a:noFill/>
        </p:spPr>
        <p:txBody>
          <a:bodyPr wrap="none" lIns="0" tIns="0" rIns="0" bIns="0" rtlCol="0">
            <a:spAutoFit/>
          </a:bodyPr>
          <a:lstStyle/>
          <a:p>
            <a:pPr algn="l">
              <a:lnSpc>
                <a:spcPct val="113000"/>
              </a:lnSpc>
            </a:pPr>
            <a:r>
              <a:rPr lang="de-DE" dirty="0"/>
              <a:t>(3) Begriff </a:t>
            </a:r>
          </a:p>
        </p:txBody>
      </p:sp>
      <p:sp>
        <p:nvSpPr>
          <p:cNvPr id="15" name="Textfeld 14">
            <a:extLst>
              <a:ext uri="{FF2B5EF4-FFF2-40B4-BE49-F238E27FC236}">
                <a16:creationId xmlns:a16="http://schemas.microsoft.com/office/drawing/2014/main" id="{364D0260-A6C7-DE27-F37D-302F895F1080}"/>
              </a:ext>
            </a:extLst>
          </p:cNvPr>
          <p:cNvSpPr txBox="1"/>
          <p:nvPr/>
        </p:nvSpPr>
        <p:spPr>
          <a:xfrm>
            <a:off x="10868220" y="2440293"/>
            <a:ext cx="985206" cy="295722"/>
          </a:xfrm>
          <a:prstGeom prst="rect">
            <a:avLst/>
          </a:prstGeom>
          <a:noFill/>
        </p:spPr>
        <p:txBody>
          <a:bodyPr wrap="none" lIns="0" tIns="0" rIns="0" bIns="0" rtlCol="0">
            <a:spAutoFit/>
          </a:bodyPr>
          <a:lstStyle/>
          <a:p>
            <a:pPr algn="l">
              <a:lnSpc>
                <a:spcPct val="113000"/>
              </a:lnSpc>
            </a:pPr>
            <a:r>
              <a:rPr lang="de-DE" dirty="0"/>
              <a:t>(5) Begriff </a:t>
            </a:r>
          </a:p>
        </p:txBody>
      </p:sp>
      <p:sp>
        <p:nvSpPr>
          <p:cNvPr id="36" name="Rechteck 35">
            <a:extLst>
              <a:ext uri="{FF2B5EF4-FFF2-40B4-BE49-F238E27FC236}">
                <a16:creationId xmlns:a16="http://schemas.microsoft.com/office/drawing/2014/main" id="{47DF6659-6DEF-4A19-45DD-FC58F1D3E7BE}"/>
              </a:ext>
            </a:extLst>
          </p:cNvPr>
          <p:cNvSpPr/>
          <p:nvPr/>
        </p:nvSpPr>
        <p:spPr>
          <a:xfrm>
            <a:off x="5274398" y="5892682"/>
            <a:ext cx="1112400" cy="2520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(4)</a:t>
            </a:r>
          </a:p>
        </p:txBody>
      </p:sp>
      <p:sp>
        <p:nvSpPr>
          <p:cNvPr id="37" name="Rechteck 36">
            <a:extLst>
              <a:ext uri="{FF2B5EF4-FFF2-40B4-BE49-F238E27FC236}">
                <a16:creationId xmlns:a16="http://schemas.microsoft.com/office/drawing/2014/main" id="{A93B016D-6CBF-B47F-E5BC-3B005C8C2DC4}"/>
              </a:ext>
            </a:extLst>
          </p:cNvPr>
          <p:cNvSpPr/>
          <p:nvPr/>
        </p:nvSpPr>
        <p:spPr>
          <a:xfrm>
            <a:off x="6475571" y="5778662"/>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cxnSp>
        <p:nvCxnSpPr>
          <p:cNvPr id="45" name="Gerade Verbindung 44">
            <a:extLst>
              <a:ext uri="{FF2B5EF4-FFF2-40B4-BE49-F238E27FC236}">
                <a16:creationId xmlns:a16="http://schemas.microsoft.com/office/drawing/2014/main" id="{FD3952C7-56DA-89E2-A6B0-762E315101BE}"/>
              </a:ext>
            </a:extLst>
          </p:cNvPr>
          <p:cNvCxnSpPr>
            <a:cxnSpLocks/>
          </p:cNvCxnSpPr>
          <p:nvPr/>
        </p:nvCxnSpPr>
        <p:spPr>
          <a:xfrm>
            <a:off x="1731836" y="1463741"/>
            <a:ext cx="1699868" cy="7731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hteck 55">
            <a:extLst>
              <a:ext uri="{FF2B5EF4-FFF2-40B4-BE49-F238E27FC236}">
                <a16:creationId xmlns:a16="http://schemas.microsoft.com/office/drawing/2014/main" id="{2556D222-D2B5-D0BA-91FB-3D11AD75EF03}"/>
              </a:ext>
            </a:extLst>
          </p:cNvPr>
          <p:cNvSpPr/>
          <p:nvPr/>
        </p:nvSpPr>
        <p:spPr>
          <a:xfrm>
            <a:off x="261689" y="5894987"/>
            <a:ext cx="1112400" cy="2520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(5)</a:t>
            </a:r>
          </a:p>
        </p:txBody>
      </p:sp>
      <p:sp>
        <p:nvSpPr>
          <p:cNvPr id="57" name="Rechteck 56">
            <a:extLst>
              <a:ext uri="{FF2B5EF4-FFF2-40B4-BE49-F238E27FC236}">
                <a16:creationId xmlns:a16="http://schemas.microsoft.com/office/drawing/2014/main" id="{372B9363-74C1-E95E-7004-3D84256EC8FB}"/>
              </a:ext>
            </a:extLst>
          </p:cNvPr>
          <p:cNvSpPr/>
          <p:nvPr/>
        </p:nvSpPr>
        <p:spPr>
          <a:xfrm>
            <a:off x="1360008" y="5743672"/>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66" name="Rechteck 65">
            <a:extLst>
              <a:ext uri="{FF2B5EF4-FFF2-40B4-BE49-F238E27FC236}">
                <a16:creationId xmlns:a16="http://schemas.microsoft.com/office/drawing/2014/main" id="{615DEB25-7E96-5D9C-F1FE-5F09284F9FCE}"/>
              </a:ext>
            </a:extLst>
          </p:cNvPr>
          <p:cNvSpPr/>
          <p:nvPr/>
        </p:nvSpPr>
        <p:spPr>
          <a:xfrm>
            <a:off x="1484288" y="2672059"/>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67" name="Rechteck 66">
            <a:extLst>
              <a:ext uri="{FF2B5EF4-FFF2-40B4-BE49-F238E27FC236}">
                <a16:creationId xmlns:a16="http://schemas.microsoft.com/office/drawing/2014/main" id="{026F062D-BC3A-82E9-A709-3A8076F913C9}"/>
              </a:ext>
            </a:extLst>
          </p:cNvPr>
          <p:cNvSpPr/>
          <p:nvPr/>
        </p:nvSpPr>
        <p:spPr>
          <a:xfrm>
            <a:off x="388914" y="1287947"/>
            <a:ext cx="494075" cy="37533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(1)</a:t>
            </a:r>
          </a:p>
        </p:txBody>
      </p:sp>
      <p:sp>
        <p:nvSpPr>
          <p:cNvPr id="68" name="Textfeld 67">
            <a:extLst>
              <a:ext uri="{FF2B5EF4-FFF2-40B4-BE49-F238E27FC236}">
                <a16:creationId xmlns:a16="http://schemas.microsoft.com/office/drawing/2014/main" id="{6F8184B5-EF65-EDB6-B5B8-DE20DE85B2D6}"/>
              </a:ext>
            </a:extLst>
          </p:cNvPr>
          <p:cNvSpPr txBox="1"/>
          <p:nvPr/>
        </p:nvSpPr>
        <p:spPr>
          <a:xfrm>
            <a:off x="942803" y="1272585"/>
            <a:ext cx="558000" cy="400110"/>
          </a:xfrm>
          <a:prstGeom prst="rect">
            <a:avLst/>
          </a:prstGeom>
          <a:solidFill>
            <a:schemeClr val="bg1">
              <a:lumMod val="95000"/>
            </a:schemeClr>
          </a:solidFill>
          <a:ln w="22225">
            <a:solidFill>
              <a:schemeClr val="accent1">
                <a:shade val="15000"/>
              </a:schemeClr>
            </a:solidFill>
          </a:ln>
        </p:spPr>
        <p:txBody>
          <a:bodyPr wrap="square" rtlCol="0">
            <a:spAutoFit/>
          </a:bodyPr>
          <a:lstStyle/>
          <a:p>
            <a:pPr algn="ctr"/>
            <a:r>
              <a:rPr lang="de-DE" sz="2000" b="0" i="0" dirty="0">
                <a:effectLst/>
                <a:latin typeface="Apple Color Emoji" pitchFamily="2" charset="0"/>
              </a:rPr>
              <a:t>🔽</a:t>
            </a:r>
            <a:endParaRPr lang="de-DE" sz="2000" dirty="0"/>
          </a:p>
        </p:txBody>
      </p:sp>
      <p:sp>
        <p:nvSpPr>
          <p:cNvPr id="69" name="Rechteck 68">
            <a:extLst>
              <a:ext uri="{FF2B5EF4-FFF2-40B4-BE49-F238E27FC236}">
                <a16:creationId xmlns:a16="http://schemas.microsoft.com/office/drawing/2014/main" id="{2882A428-AA21-7665-3F6B-D49F3FE6756C}"/>
              </a:ext>
            </a:extLst>
          </p:cNvPr>
          <p:cNvSpPr/>
          <p:nvPr/>
        </p:nvSpPr>
        <p:spPr>
          <a:xfrm>
            <a:off x="345838" y="2826940"/>
            <a:ext cx="1112401" cy="2520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(4)</a:t>
            </a:r>
          </a:p>
        </p:txBody>
      </p:sp>
      <p:sp>
        <p:nvSpPr>
          <p:cNvPr id="70" name="Rechteck 69">
            <a:extLst>
              <a:ext uri="{FF2B5EF4-FFF2-40B4-BE49-F238E27FC236}">
                <a16:creationId xmlns:a16="http://schemas.microsoft.com/office/drawing/2014/main" id="{27B4A2B0-B3D8-EF57-7092-F9D64A658412}"/>
              </a:ext>
            </a:extLst>
          </p:cNvPr>
          <p:cNvSpPr/>
          <p:nvPr/>
        </p:nvSpPr>
        <p:spPr>
          <a:xfrm>
            <a:off x="345838" y="1798165"/>
            <a:ext cx="1112401" cy="2520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a:t>
            </a:r>
          </a:p>
        </p:txBody>
      </p:sp>
      <p:sp>
        <p:nvSpPr>
          <p:cNvPr id="71" name="Rechteck 70">
            <a:extLst>
              <a:ext uri="{FF2B5EF4-FFF2-40B4-BE49-F238E27FC236}">
                <a16:creationId xmlns:a16="http://schemas.microsoft.com/office/drawing/2014/main" id="{3D10EE5A-0204-B9BC-2907-194CB6394CE7}"/>
              </a:ext>
            </a:extLst>
          </p:cNvPr>
          <p:cNvSpPr/>
          <p:nvPr/>
        </p:nvSpPr>
        <p:spPr>
          <a:xfrm>
            <a:off x="345838" y="2484015"/>
            <a:ext cx="1112401" cy="2520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(3)</a:t>
            </a:r>
          </a:p>
        </p:txBody>
      </p:sp>
      <p:sp>
        <p:nvSpPr>
          <p:cNvPr id="72" name="Rechteck 71">
            <a:extLst>
              <a:ext uri="{FF2B5EF4-FFF2-40B4-BE49-F238E27FC236}">
                <a16:creationId xmlns:a16="http://schemas.microsoft.com/office/drawing/2014/main" id="{54FCC5BF-F7F6-145F-AE60-7748D071FB42}"/>
              </a:ext>
            </a:extLst>
          </p:cNvPr>
          <p:cNvSpPr/>
          <p:nvPr/>
        </p:nvSpPr>
        <p:spPr>
          <a:xfrm>
            <a:off x="345838" y="2141090"/>
            <a:ext cx="1112401" cy="2520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(2)</a:t>
            </a:r>
          </a:p>
        </p:txBody>
      </p:sp>
      <p:sp>
        <p:nvSpPr>
          <p:cNvPr id="73" name="Rechteck 72">
            <a:extLst>
              <a:ext uri="{FF2B5EF4-FFF2-40B4-BE49-F238E27FC236}">
                <a16:creationId xmlns:a16="http://schemas.microsoft.com/office/drawing/2014/main" id="{4A3A84DC-FE5E-2A97-33BC-FAD913A8C29F}"/>
              </a:ext>
            </a:extLst>
          </p:cNvPr>
          <p:cNvSpPr/>
          <p:nvPr/>
        </p:nvSpPr>
        <p:spPr>
          <a:xfrm>
            <a:off x="1481293" y="2331270"/>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74" name="Rechteck 73">
            <a:extLst>
              <a:ext uri="{FF2B5EF4-FFF2-40B4-BE49-F238E27FC236}">
                <a16:creationId xmlns:a16="http://schemas.microsoft.com/office/drawing/2014/main" id="{4C25D3EB-7D1B-6704-2D43-CDFD4056DBC5}"/>
              </a:ext>
            </a:extLst>
          </p:cNvPr>
          <p:cNvSpPr/>
          <p:nvPr/>
        </p:nvSpPr>
        <p:spPr>
          <a:xfrm>
            <a:off x="1501544" y="1977398"/>
            <a:ext cx="330767"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75" name="Rechteck 74">
            <a:extLst>
              <a:ext uri="{FF2B5EF4-FFF2-40B4-BE49-F238E27FC236}">
                <a16:creationId xmlns:a16="http://schemas.microsoft.com/office/drawing/2014/main" id="{8CC08B46-1300-0AFD-61E8-BE27C1A6278A}"/>
              </a:ext>
            </a:extLst>
          </p:cNvPr>
          <p:cNvSpPr/>
          <p:nvPr/>
        </p:nvSpPr>
        <p:spPr>
          <a:xfrm>
            <a:off x="1570307" y="1637673"/>
            <a:ext cx="230916" cy="461665"/>
          </a:xfrm>
          <a:prstGeom prst="rect">
            <a:avLst/>
          </a:prstGeom>
          <a:noFill/>
        </p:spPr>
        <p:txBody>
          <a:bodyPr wrap="square" lIns="91440" tIns="45720" rIns="91440" bIns="45720">
            <a:spAutoFit/>
          </a:bodyPr>
          <a:lstStyle/>
          <a:p>
            <a:pPr algn="ctr"/>
            <a:r>
              <a:rPr lang="de-DE" sz="2400" b="1" cap="none" spc="0" dirty="0">
                <a:ln w="0"/>
                <a:solidFill>
                  <a:schemeClr val="accent5">
                    <a:lumMod val="75000"/>
                  </a:schemeClr>
                </a:solidFill>
                <a:effectLst>
                  <a:outerShdw blurRad="38100" dist="25400" dir="5400000" algn="ctr" rotWithShape="0">
                    <a:srgbClr val="6E747A">
                      <a:alpha val="43000"/>
                    </a:srgbClr>
                  </a:outerShdw>
                </a:effectLst>
              </a:rPr>
              <a:t>✓</a:t>
            </a:r>
          </a:p>
        </p:txBody>
      </p:sp>
      <p:sp>
        <p:nvSpPr>
          <p:cNvPr id="76" name="Rechteck 75">
            <a:extLst>
              <a:ext uri="{FF2B5EF4-FFF2-40B4-BE49-F238E27FC236}">
                <a16:creationId xmlns:a16="http://schemas.microsoft.com/office/drawing/2014/main" id="{CF3CD1BA-93B0-AD48-4168-1156A85BF72D}"/>
              </a:ext>
            </a:extLst>
          </p:cNvPr>
          <p:cNvSpPr/>
          <p:nvPr/>
        </p:nvSpPr>
        <p:spPr>
          <a:xfrm>
            <a:off x="1484588" y="2962700"/>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80" name="Rechteck 79">
            <a:extLst>
              <a:ext uri="{FF2B5EF4-FFF2-40B4-BE49-F238E27FC236}">
                <a16:creationId xmlns:a16="http://schemas.microsoft.com/office/drawing/2014/main" id="{03B3E41F-17D3-0AE6-C12A-27E1694D79C8}"/>
              </a:ext>
            </a:extLst>
          </p:cNvPr>
          <p:cNvSpPr/>
          <p:nvPr/>
        </p:nvSpPr>
        <p:spPr>
          <a:xfrm>
            <a:off x="335368" y="3169865"/>
            <a:ext cx="1112401" cy="2520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(5)</a:t>
            </a:r>
          </a:p>
        </p:txBody>
      </p:sp>
      <p:cxnSp>
        <p:nvCxnSpPr>
          <p:cNvPr id="85" name="Gerade Verbindung 84">
            <a:extLst>
              <a:ext uri="{FF2B5EF4-FFF2-40B4-BE49-F238E27FC236}">
                <a16:creationId xmlns:a16="http://schemas.microsoft.com/office/drawing/2014/main" id="{12A68DD1-85EB-6073-568A-2C614308578E}"/>
              </a:ext>
            </a:extLst>
          </p:cNvPr>
          <p:cNvCxnSpPr>
            <a:cxnSpLocks/>
          </p:cNvCxnSpPr>
          <p:nvPr/>
        </p:nvCxnSpPr>
        <p:spPr>
          <a:xfrm>
            <a:off x="1759533" y="4356761"/>
            <a:ext cx="1407114" cy="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Gerade Verbindung 107">
            <a:extLst>
              <a:ext uri="{FF2B5EF4-FFF2-40B4-BE49-F238E27FC236}">
                <a16:creationId xmlns:a16="http://schemas.microsoft.com/office/drawing/2014/main" id="{4B9CAFFD-EAE4-CAA4-CABF-74F606728714}"/>
              </a:ext>
            </a:extLst>
          </p:cNvPr>
          <p:cNvCxnSpPr>
            <a:cxnSpLocks/>
          </p:cNvCxnSpPr>
          <p:nvPr/>
        </p:nvCxnSpPr>
        <p:spPr>
          <a:xfrm>
            <a:off x="5280959" y="3613230"/>
            <a:ext cx="214598" cy="9982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Rechteck 112">
            <a:extLst>
              <a:ext uri="{FF2B5EF4-FFF2-40B4-BE49-F238E27FC236}">
                <a16:creationId xmlns:a16="http://schemas.microsoft.com/office/drawing/2014/main" id="{6C6B1E54-ACC5-457E-EE7E-B7878592B276}"/>
              </a:ext>
            </a:extLst>
          </p:cNvPr>
          <p:cNvSpPr>
            <a:spLocks/>
          </p:cNvSpPr>
          <p:nvPr/>
        </p:nvSpPr>
        <p:spPr>
          <a:xfrm>
            <a:off x="9921205" y="1445627"/>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sp>
        <p:nvSpPr>
          <p:cNvPr id="3" name="Rechteck 2">
            <a:extLst>
              <a:ext uri="{FF2B5EF4-FFF2-40B4-BE49-F238E27FC236}">
                <a16:creationId xmlns:a16="http://schemas.microsoft.com/office/drawing/2014/main" id="{952E65CE-C24A-729D-4788-4607DB3D9CEA}"/>
              </a:ext>
            </a:extLst>
          </p:cNvPr>
          <p:cNvSpPr/>
          <p:nvPr/>
        </p:nvSpPr>
        <p:spPr>
          <a:xfrm>
            <a:off x="8619075" y="5943353"/>
            <a:ext cx="1112400" cy="2520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(4)</a:t>
            </a:r>
          </a:p>
        </p:txBody>
      </p:sp>
      <p:sp>
        <p:nvSpPr>
          <p:cNvPr id="6" name="Rechteck 5">
            <a:extLst>
              <a:ext uri="{FF2B5EF4-FFF2-40B4-BE49-F238E27FC236}">
                <a16:creationId xmlns:a16="http://schemas.microsoft.com/office/drawing/2014/main" id="{A573131A-9681-9475-4D68-9E2C4D8B3ABB}"/>
              </a:ext>
            </a:extLst>
          </p:cNvPr>
          <p:cNvSpPr/>
          <p:nvPr/>
        </p:nvSpPr>
        <p:spPr>
          <a:xfrm>
            <a:off x="9782444" y="5825203"/>
            <a:ext cx="357791" cy="461665"/>
          </a:xfrm>
          <a:prstGeom prst="rect">
            <a:avLst/>
          </a:prstGeom>
          <a:noFill/>
        </p:spPr>
        <p:txBody>
          <a:bodyPr wrap="square" lIns="91440" tIns="45720" rIns="91440" bIns="45720">
            <a:spAutoFit/>
          </a:bodyPr>
          <a:lstStyle/>
          <a:p>
            <a:pPr algn="ctr"/>
            <a:r>
              <a:rPr lang="de-DE" sz="2400" b="1" cap="none" spc="0" dirty="0">
                <a:ln w="0"/>
                <a:solidFill>
                  <a:schemeClr val="accent1">
                    <a:lumMod val="40000"/>
                    <a:lumOff val="60000"/>
                  </a:schemeClr>
                </a:solidFill>
                <a:effectLst>
                  <a:outerShdw blurRad="38100" dist="25400" dir="5400000" algn="ctr" rotWithShape="0">
                    <a:srgbClr val="6E747A">
                      <a:alpha val="43000"/>
                    </a:srgbClr>
                  </a:outerShdw>
                </a:effectLst>
              </a:rPr>
              <a:t>x</a:t>
            </a:r>
          </a:p>
        </p:txBody>
      </p:sp>
      <p:cxnSp>
        <p:nvCxnSpPr>
          <p:cNvPr id="8" name="Gerade Verbindung 7">
            <a:extLst>
              <a:ext uri="{FF2B5EF4-FFF2-40B4-BE49-F238E27FC236}">
                <a16:creationId xmlns:a16="http://schemas.microsoft.com/office/drawing/2014/main" id="{656606E6-95CB-319F-AA4B-EA46F25C926D}"/>
              </a:ext>
            </a:extLst>
          </p:cNvPr>
          <p:cNvCxnSpPr>
            <a:cxnSpLocks/>
          </p:cNvCxnSpPr>
          <p:nvPr/>
        </p:nvCxnSpPr>
        <p:spPr>
          <a:xfrm>
            <a:off x="7032104" y="4112344"/>
            <a:ext cx="1378721" cy="4532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a:extLst>
              <a:ext uri="{FF2B5EF4-FFF2-40B4-BE49-F238E27FC236}">
                <a16:creationId xmlns:a16="http://schemas.microsoft.com/office/drawing/2014/main" id="{237762D7-EC8C-AAF5-4953-3A10B04C1E6D}"/>
              </a:ext>
            </a:extLst>
          </p:cNvPr>
          <p:cNvCxnSpPr>
            <a:cxnSpLocks/>
          </p:cNvCxnSpPr>
          <p:nvPr/>
        </p:nvCxnSpPr>
        <p:spPr>
          <a:xfrm flipV="1">
            <a:off x="7163318" y="675729"/>
            <a:ext cx="1435807" cy="14017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hteck 39">
            <a:extLst>
              <a:ext uri="{FF2B5EF4-FFF2-40B4-BE49-F238E27FC236}">
                <a16:creationId xmlns:a16="http://schemas.microsoft.com/office/drawing/2014/main" id="{97B43B80-976C-D4F4-26D4-9F259843D177}"/>
              </a:ext>
            </a:extLst>
          </p:cNvPr>
          <p:cNvSpPr>
            <a:spLocks/>
          </p:cNvSpPr>
          <p:nvPr/>
        </p:nvSpPr>
        <p:spPr>
          <a:xfrm>
            <a:off x="8761968" y="1276770"/>
            <a:ext cx="1112400" cy="2520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(3)</a:t>
            </a:r>
          </a:p>
        </p:txBody>
      </p:sp>
      <p:sp>
        <p:nvSpPr>
          <p:cNvPr id="41" name="Rechteck 40">
            <a:extLst>
              <a:ext uri="{FF2B5EF4-FFF2-40B4-BE49-F238E27FC236}">
                <a16:creationId xmlns:a16="http://schemas.microsoft.com/office/drawing/2014/main" id="{5AF8AE33-C65E-F200-F56A-C434F35A50C7}"/>
              </a:ext>
            </a:extLst>
          </p:cNvPr>
          <p:cNvSpPr>
            <a:spLocks/>
          </p:cNvSpPr>
          <p:nvPr/>
        </p:nvSpPr>
        <p:spPr>
          <a:xfrm>
            <a:off x="8761968" y="980728"/>
            <a:ext cx="1112400" cy="2520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 (2)</a:t>
            </a:r>
          </a:p>
        </p:txBody>
      </p:sp>
      <p:sp>
        <p:nvSpPr>
          <p:cNvPr id="42" name="Rechteck 41">
            <a:extLst>
              <a:ext uri="{FF2B5EF4-FFF2-40B4-BE49-F238E27FC236}">
                <a16:creationId xmlns:a16="http://schemas.microsoft.com/office/drawing/2014/main" id="{ED66D958-BA1B-C134-45CB-67F5E3C6C61F}"/>
              </a:ext>
            </a:extLst>
          </p:cNvPr>
          <p:cNvSpPr>
            <a:spLocks/>
          </p:cNvSpPr>
          <p:nvPr/>
        </p:nvSpPr>
        <p:spPr>
          <a:xfrm>
            <a:off x="8761968" y="1891495"/>
            <a:ext cx="1112400" cy="2520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(5) </a:t>
            </a:r>
          </a:p>
        </p:txBody>
      </p:sp>
      <p:sp>
        <p:nvSpPr>
          <p:cNvPr id="43" name="Rechteck 42">
            <a:extLst>
              <a:ext uri="{FF2B5EF4-FFF2-40B4-BE49-F238E27FC236}">
                <a16:creationId xmlns:a16="http://schemas.microsoft.com/office/drawing/2014/main" id="{FD386C3D-7B48-7949-5370-94FA7391B0D8}"/>
              </a:ext>
            </a:extLst>
          </p:cNvPr>
          <p:cNvSpPr>
            <a:spLocks/>
          </p:cNvSpPr>
          <p:nvPr/>
        </p:nvSpPr>
        <p:spPr>
          <a:xfrm>
            <a:off x="8761968" y="677230"/>
            <a:ext cx="1112400" cy="2520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(1)</a:t>
            </a:r>
          </a:p>
        </p:txBody>
      </p:sp>
      <p:sp>
        <p:nvSpPr>
          <p:cNvPr id="112" name="Rechteck 111">
            <a:extLst>
              <a:ext uri="{FF2B5EF4-FFF2-40B4-BE49-F238E27FC236}">
                <a16:creationId xmlns:a16="http://schemas.microsoft.com/office/drawing/2014/main" id="{9952D69E-946F-A9E2-1B72-DCE6DB0CAC0C}"/>
              </a:ext>
            </a:extLst>
          </p:cNvPr>
          <p:cNvSpPr>
            <a:spLocks/>
          </p:cNvSpPr>
          <p:nvPr/>
        </p:nvSpPr>
        <p:spPr>
          <a:xfrm>
            <a:off x="8761968" y="1576540"/>
            <a:ext cx="1112400" cy="25200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Kantumruy Pro" pitchFamily="2" charset="0"/>
                <a:cs typeface="Kantumruy Pro" pitchFamily="2" charset="0"/>
              </a:rPr>
              <a:t>(4)</a:t>
            </a:r>
          </a:p>
        </p:txBody>
      </p:sp>
      <p:sp>
        <p:nvSpPr>
          <p:cNvPr id="24" name="Textfeld 23">
            <a:extLst>
              <a:ext uri="{FF2B5EF4-FFF2-40B4-BE49-F238E27FC236}">
                <a16:creationId xmlns:a16="http://schemas.microsoft.com/office/drawing/2014/main" id="{0B8931EF-ACA9-3E9D-9023-CFA80405BC16}"/>
              </a:ext>
            </a:extLst>
          </p:cNvPr>
          <p:cNvSpPr txBox="1"/>
          <p:nvPr/>
        </p:nvSpPr>
        <p:spPr>
          <a:xfrm>
            <a:off x="10877900" y="2002119"/>
            <a:ext cx="985206" cy="295722"/>
          </a:xfrm>
          <a:prstGeom prst="rect">
            <a:avLst/>
          </a:prstGeom>
          <a:noFill/>
        </p:spPr>
        <p:txBody>
          <a:bodyPr wrap="none" lIns="0" tIns="0" rIns="0" bIns="0" rtlCol="0">
            <a:spAutoFit/>
          </a:bodyPr>
          <a:lstStyle/>
          <a:p>
            <a:pPr algn="l">
              <a:lnSpc>
                <a:spcPct val="113000"/>
              </a:lnSpc>
            </a:pPr>
            <a:r>
              <a:rPr lang="de-DE" dirty="0"/>
              <a:t>(4) Begriff </a:t>
            </a:r>
          </a:p>
        </p:txBody>
      </p:sp>
      <p:sp>
        <p:nvSpPr>
          <p:cNvPr id="26" name="Textfeld 25">
            <a:extLst>
              <a:ext uri="{FF2B5EF4-FFF2-40B4-BE49-F238E27FC236}">
                <a16:creationId xmlns:a16="http://schemas.microsoft.com/office/drawing/2014/main" id="{C4F99E4C-DAD8-FEBC-48B9-081A5EB7FA09}"/>
              </a:ext>
            </a:extLst>
          </p:cNvPr>
          <p:cNvSpPr txBox="1"/>
          <p:nvPr/>
        </p:nvSpPr>
        <p:spPr>
          <a:xfrm>
            <a:off x="10795518" y="306952"/>
            <a:ext cx="1125757" cy="295722"/>
          </a:xfrm>
          <a:prstGeom prst="rect">
            <a:avLst/>
          </a:prstGeom>
          <a:noFill/>
        </p:spPr>
        <p:txBody>
          <a:bodyPr wrap="none" lIns="0" tIns="0" rIns="0" bIns="0" rtlCol="0">
            <a:spAutoFit/>
          </a:bodyPr>
          <a:lstStyle/>
          <a:p>
            <a:pPr algn="l">
              <a:lnSpc>
                <a:spcPct val="113000"/>
              </a:lnSpc>
            </a:pPr>
            <a:r>
              <a:rPr lang="de-DE" dirty="0"/>
              <a:t>Funktionen:</a:t>
            </a:r>
          </a:p>
        </p:txBody>
      </p:sp>
    </p:spTree>
    <p:extLst>
      <p:ext uri="{BB962C8B-B14F-4D97-AF65-F5344CB8AC3E}">
        <p14:creationId xmlns:p14="http://schemas.microsoft.com/office/powerpoint/2010/main" val="22344366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39"/>
                  </p:tgtEl>
                </p:cond>
              </p:nextCondLst>
            </p:seq>
            <p:seq concurrent="1" nextAc="seek">
              <p:cTn id="15" restart="whenNotActive" fill="hold" evtFilter="cancelBubble" nodeType="interactiveSeq">
                <p:stCondLst>
                  <p:cond evt="onClick" delay="0">
                    <p:tgtEl>
                      <p:spTgt spid="41"/>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4"/>
                                        </p:tgtEl>
                                        <p:attrNameLst>
                                          <p:attrName>style.visibility</p:attrName>
                                        </p:attrNameLst>
                                      </p:cBhvr>
                                      <p:to>
                                        <p:strVal val="visible"/>
                                      </p:to>
                                    </p:set>
                                  </p:childTnLst>
                                </p:cTn>
                              </p:par>
                              <p:par>
                                <p:cTn id="20" presetID="10" presetClass="exit" presetSubtype="0" fill="hold" grpId="1" nodeType="withEffect">
                                  <p:stCondLst>
                                    <p:cond delay="1000"/>
                                  </p:stCondLst>
                                  <p:childTnLst>
                                    <p:animEffect transition="out" filter="fade">
                                      <p:cBhvr>
                                        <p:cTn id="21" dur="500"/>
                                        <p:tgtEl>
                                          <p:spTgt spid="94"/>
                                        </p:tgtEl>
                                      </p:cBhvr>
                                    </p:animEffect>
                                    <p:set>
                                      <p:cBhvr>
                                        <p:cTn id="22" dur="1" fill="hold">
                                          <p:stCondLst>
                                            <p:cond delay="499"/>
                                          </p:stCondLst>
                                        </p:cTn>
                                        <p:tgtEl>
                                          <p:spTgt spid="94"/>
                                        </p:tgtEl>
                                        <p:attrNameLst>
                                          <p:attrName>style.visibility</p:attrName>
                                        </p:attrNameLst>
                                      </p:cBhvr>
                                      <p:to>
                                        <p:strVal val="hidden"/>
                                      </p:to>
                                    </p:set>
                                  </p:childTnLst>
                                </p:cTn>
                              </p:par>
                              <p:par>
                                <p:cTn id="23" presetID="42"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1000"/>
                                        <p:tgtEl>
                                          <p:spTgt spid="38"/>
                                        </p:tgtEl>
                                      </p:cBhvr>
                                    </p:animEffect>
                                    <p:anim calcmode="lin" valueType="num">
                                      <p:cBhvr>
                                        <p:cTn id="26" dur="1000" fill="hold"/>
                                        <p:tgtEl>
                                          <p:spTgt spid="38"/>
                                        </p:tgtEl>
                                        <p:attrNameLst>
                                          <p:attrName>ppt_x</p:attrName>
                                        </p:attrNameLst>
                                      </p:cBhvr>
                                      <p:tavLst>
                                        <p:tav tm="0">
                                          <p:val>
                                            <p:strVal val="#ppt_x"/>
                                          </p:val>
                                        </p:tav>
                                        <p:tav tm="100000">
                                          <p:val>
                                            <p:strVal val="#ppt_x"/>
                                          </p:val>
                                        </p:tav>
                                      </p:tavLst>
                                    </p:anim>
                                    <p:anim calcmode="lin" valueType="num">
                                      <p:cBhvr>
                                        <p:cTn id="2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1"/>
                  </p:tgtEl>
                </p:cond>
              </p:nextCondLst>
            </p:seq>
            <p:seq concurrent="1" nextAc="seek">
              <p:cTn id="28" restart="whenNotActive" fill="hold" evtFilter="cancelBubble" nodeType="interactiveSeq">
                <p:stCondLst>
                  <p:cond evt="onClick" delay="0">
                    <p:tgtEl>
                      <p:spTgt spid="43"/>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par>
                                <p:cTn id="33" presetID="10" presetClass="exit" presetSubtype="0" fill="hold" grpId="1" nodeType="withEffect">
                                  <p:stCondLst>
                                    <p:cond delay="1000"/>
                                  </p:stCondLst>
                                  <p:childTnLst>
                                    <p:animEffect transition="out" filter="fade">
                                      <p:cBhvr>
                                        <p:cTn id="34" dur="500"/>
                                        <p:tgtEl>
                                          <p:spTgt spid="92"/>
                                        </p:tgtEl>
                                      </p:cBhvr>
                                    </p:animEffect>
                                    <p:set>
                                      <p:cBhvr>
                                        <p:cTn id="35" dur="1" fill="hold">
                                          <p:stCondLst>
                                            <p:cond delay="499"/>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6" restart="whenNotActive" fill="hold" evtFilter="cancelBubble" nodeType="interactiveSeq">
                <p:stCondLst>
                  <p:cond evt="onClick" delay="0">
                    <p:tgtEl>
                      <p:spTgt spid="42"/>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1"/>
                                        </p:tgtEl>
                                        <p:attrNameLst>
                                          <p:attrName>style.visibility</p:attrName>
                                        </p:attrNameLst>
                                      </p:cBhvr>
                                      <p:to>
                                        <p:strVal val="visible"/>
                                      </p:to>
                                    </p:set>
                                  </p:childTnLst>
                                </p:cTn>
                              </p:par>
                              <p:par>
                                <p:cTn id="41" presetID="10" presetClass="exit" presetSubtype="0" fill="hold" grpId="1" nodeType="withEffect">
                                  <p:stCondLst>
                                    <p:cond delay="1000"/>
                                  </p:stCondLst>
                                  <p:childTnLst>
                                    <p:animEffect transition="out" filter="fade">
                                      <p:cBhvr>
                                        <p:cTn id="42" dur="500"/>
                                        <p:tgtEl>
                                          <p:spTgt spid="91"/>
                                        </p:tgtEl>
                                      </p:cBhvr>
                                    </p:animEffect>
                                    <p:set>
                                      <p:cBhvr>
                                        <p:cTn id="43"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44" restart="whenNotActive" fill="hold" evtFilter="cancelBubble" nodeType="interactiveSeq">
                <p:stCondLst>
                  <p:cond evt="onClick" delay="0">
                    <p:tgtEl>
                      <p:spTgt spid="40"/>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par>
                                <p:cTn id="49" presetID="10" presetClass="exit" presetSubtype="0" fill="hold" grpId="1" nodeType="withEffect">
                                  <p:stCondLst>
                                    <p:cond delay="1000"/>
                                  </p:stCondLst>
                                  <p:childTnLst>
                                    <p:animEffect transition="out" filter="fade">
                                      <p:cBhvr>
                                        <p:cTn id="50" dur="500"/>
                                        <p:tgtEl>
                                          <p:spTgt spid="93"/>
                                        </p:tgtEl>
                                      </p:cBhvr>
                                    </p:animEffect>
                                    <p:set>
                                      <p:cBhvr>
                                        <p:cTn id="51" dur="1" fill="hold">
                                          <p:stCondLst>
                                            <p:cond delay="4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2" restart="whenNotActive" fill="hold" evtFilter="cancelBubble" nodeType="interactiveSeq">
                <p:stCondLst>
                  <p:cond evt="onClick" delay="0">
                    <p:tgtEl>
                      <p:spTgt spid="51"/>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childTnLst>
                          </p:cTn>
                        </p:par>
                      </p:childTnLst>
                    </p:cTn>
                  </p:par>
                </p:childTnLst>
              </p:cTn>
              <p:nextCondLst>
                <p:cond evt="onClick" delay="0">
                  <p:tgtEl>
                    <p:spTgt spid="51"/>
                  </p:tgtEl>
                </p:cond>
              </p:nextCondLst>
            </p:seq>
            <p:seq concurrent="1" nextAc="seek">
              <p:cTn id="65" restart="whenNotActive" fill="hold" evtFilter="cancelBubble" nodeType="interactiveSeq">
                <p:stCondLst>
                  <p:cond evt="onClick" delay="0">
                    <p:tgtEl>
                      <p:spTgt spid="53"/>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97"/>
                                        </p:tgtEl>
                                        <p:attrNameLst>
                                          <p:attrName>style.visibility</p:attrName>
                                        </p:attrNameLst>
                                      </p:cBhvr>
                                      <p:to>
                                        <p:strVal val="visible"/>
                                      </p:to>
                                    </p:set>
                                  </p:childTnLst>
                                </p:cTn>
                              </p:par>
                              <p:par>
                                <p:cTn id="70" presetID="10" presetClass="exit" presetSubtype="0" fill="hold" grpId="1" nodeType="withEffect">
                                  <p:stCondLst>
                                    <p:cond delay="1000"/>
                                  </p:stCondLst>
                                  <p:childTnLst>
                                    <p:animEffect transition="out" filter="fade">
                                      <p:cBhvr>
                                        <p:cTn id="71" dur="500"/>
                                        <p:tgtEl>
                                          <p:spTgt spid="97"/>
                                        </p:tgtEl>
                                      </p:cBhvr>
                                    </p:animEffect>
                                    <p:set>
                                      <p:cBhvr>
                                        <p:cTn id="72" dur="1" fill="hold">
                                          <p:stCondLst>
                                            <p:cond delay="499"/>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73" restart="whenNotActive" fill="hold" evtFilter="cancelBubble" nodeType="interactiveSeq">
                <p:stCondLst>
                  <p:cond evt="onClick" delay="0">
                    <p:tgtEl>
                      <p:spTgt spid="55"/>
                    </p:tgtEl>
                  </p:cond>
                </p:stCondLst>
                <p:endSync evt="end" delay="0">
                  <p:rtn val="all"/>
                </p:endSync>
                <p:childTnLst>
                  <p:par>
                    <p:cTn id="74" fill="hold">
                      <p:stCondLst>
                        <p:cond delay="0"/>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99"/>
                                        </p:tgtEl>
                                        <p:attrNameLst>
                                          <p:attrName>style.visibility</p:attrName>
                                        </p:attrNameLst>
                                      </p:cBhvr>
                                      <p:to>
                                        <p:strVal val="visible"/>
                                      </p:to>
                                    </p:set>
                                  </p:childTnLst>
                                </p:cTn>
                              </p:par>
                              <p:par>
                                <p:cTn id="78" presetID="10" presetClass="exit" presetSubtype="0" fill="hold" grpId="1" nodeType="withEffect">
                                  <p:stCondLst>
                                    <p:cond delay="1000"/>
                                  </p:stCondLst>
                                  <p:childTnLst>
                                    <p:animEffect transition="out" filter="fade">
                                      <p:cBhvr>
                                        <p:cTn id="79" dur="500"/>
                                        <p:tgtEl>
                                          <p:spTgt spid="99"/>
                                        </p:tgtEl>
                                      </p:cBhvr>
                                    </p:animEffect>
                                    <p:set>
                                      <p:cBhvr>
                                        <p:cTn id="80" dur="1" fill="hold">
                                          <p:stCondLst>
                                            <p:cond delay="499"/>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81" restart="whenNotActive" fill="hold" evtFilter="cancelBubble" nodeType="interactiveSeq">
                <p:stCondLst>
                  <p:cond evt="onClick" delay="0">
                    <p:tgtEl>
                      <p:spTgt spid="54"/>
                    </p:tgtEl>
                  </p:cond>
                </p:stCondLst>
                <p:endSync evt="end" delay="0">
                  <p:rtn val="all"/>
                </p:endSync>
                <p:childTnLst>
                  <p:par>
                    <p:cTn id="82" fill="hold">
                      <p:stCondLst>
                        <p:cond delay="0"/>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95"/>
                                        </p:tgtEl>
                                        <p:attrNameLst>
                                          <p:attrName>style.visibility</p:attrName>
                                        </p:attrNameLst>
                                      </p:cBhvr>
                                      <p:to>
                                        <p:strVal val="visible"/>
                                      </p:to>
                                    </p:set>
                                  </p:childTnLst>
                                </p:cTn>
                              </p:par>
                              <p:par>
                                <p:cTn id="86" presetID="10" presetClass="exit" presetSubtype="0" fill="hold" grpId="1" nodeType="withEffect">
                                  <p:stCondLst>
                                    <p:cond delay="1000"/>
                                  </p:stCondLst>
                                  <p:childTnLst>
                                    <p:animEffect transition="out" filter="fade">
                                      <p:cBhvr>
                                        <p:cTn id="87" dur="500"/>
                                        <p:tgtEl>
                                          <p:spTgt spid="95"/>
                                        </p:tgtEl>
                                      </p:cBhvr>
                                    </p:animEffect>
                                    <p:set>
                                      <p:cBhvr>
                                        <p:cTn id="88" dur="1" fill="hold">
                                          <p:stCondLst>
                                            <p:cond delay="499"/>
                                          </p:stCondLst>
                                        </p:cTn>
                                        <p:tgtEl>
                                          <p:spTgt spid="95"/>
                                        </p:tgtEl>
                                        <p:attrNameLst>
                                          <p:attrName>style.visibility</p:attrName>
                                        </p:attrNameLst>
                                      </p:cBhvr>
                                      <p:to>
                                        <p:strVal val="hidden"/>
                                      </p:to>
                                    </p:set>
                                  </p:childTnLst>
                                </p:cTn>
                              </p:par>
                              <p:par>
                                <p:cTn id="89" presetID="42" presetClass="entr" presetSubtype="0" fill="hold" grpId="0" nodeType="with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1000"/>
                                        <p:tgtEl>
                                          <p:spTgt spid="49"/>
                                        </p:tgtEl>
                                      </p:cBhvr>
                                    </p:animEffect>
                                    <p:anim calcmode="lin" valueType="num">
                                      <p:cBhvr>
                                        <p:cTn id="92" dur="1000" fill="hold"/>
                                        <p:tgtEl>
                                          <p:spTgt spid="49"/>
                                        </p:tgtEl>
                                        <p:attrNameLst>
                                          <p:attrName>ppt_x</p:attrName>
                                        </p:attrNameLst>
                                      </p:cBhvr>
                                      <p:tavLst>
                                        <p:tav tm="0">
                                          <p:val>
                                            <p:strVal val="#ppt_x"/>
                                          </p:val>
                                        </p:tav>
                                        <p:tav tm="100000">
                                          <p:val>
                                            <p:strVal val="#ppt_x"/>
                                          </p:val>
                                        </p:tav>
                                      </p:tavLst>
                                    </p:anim>
                                    <p:anim calcmode="lin" valueType="num">
                                      <p:cBhvr>
                                        <p:cTn id="9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4"/>
                  </p:tgtEl>
                </p:cond>
              </p:nextCondLst>
            </p:seq>
            <p:seq concurrent="1" nextAc="seek">
              <p:cTn id="94" restart="whenNotActive" fill="hold" evtFilter="cancelBubble" nodeType="interactiveSeq">
                <p:stCondLst>
                  <p:cond evt="onClick" delay="0">
                    <p:tgtEl>
                      <p:spTgt spid="52"/>
                    </p:tgtEl>
                  </p:cond>
                </p:stCondLst>
                <p:endSync evt="end" delay="0">
                  <p:rtn val="all"/>
                </p:endSync>
                <p:childTnLst>
                  <p:par>
                    <p:cTn id="95" fill="hold">
                      <p:stCondLst>
                        <p:cond delay="0"/>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6"/>
                                        </p:tgtEl>
                                        <p:attrNameLst>
                                          <p:attrName>style.visibility</p:attrName>
                                        </p:attrNameLst>
                                      </p:cBhvr>
                                      <p:to>
                                        <p:strVal val="visible"/>
                                      </p:to>
                                    </p:set>
                                  </p:childTnLst>
                                </p:cTn>
                              </p:par>
                              <p:par>
                                <p:cTn id="99" presetID="10" presetClass="exit" presetSubtype="0" fill="hold" grpId="1" nodeType="withEffect">
                                  <p:stCondLst>
                                    <p:cond delay="1000"/>
                                  </p:stCondLst>
                                  <p:childTnLst>
                                    <p:animEffect transition="out" filter="fade">
                                      <p:cBhvr>
                                        <p:cTn id="100" dur="500"/>
                                        <p:tgtEl>
                                          <p:spTgt spid="96"/>
                                        </p:tgtEl>
                                      </p:cBhvr>
                                    </p:animEffect>
                                    <p:set>
                                      <p:cBhvr>
                                        <p:cTn id="101" dur="1" fill="hold">
                                          <p:stCondLst>
                                            <p:cond delay="499"/>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02" restart="whenNotActive" fill="hold" evtFilter="cancelBubble" nodeType="interactiveSeq">
                <p:stCondLst>
                  <p:cond evt="onClick" delay="0">
                    <p:tgtEl>
                      <p:spTgt spid="61"/>
                    </p:tgtEl>
                  </p:cond>
                </p:stCondLst>
                <p:endSync evt="end" delay="0">
                  <p:rtn val="all"/>
                </p:endSync>
                <p:childTnLst>
                  <p:par>
                    <p:cTn id="103" fill="hold">
                      <p:stCondLst>
                        <p:cond delay="0"/>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61"/>
                  </p:tgtEl>
                </p:cond>
              </p:nextCondLst>
            </p:seq>
            <p:seq concurrent="1" nextAc="seek">
              <p:cTn id="115" restart="whenNotActive" fill="hold" evtFilter="cancelBubble" nodeType="interactiveSeq">
                <p:stCondLst>
                  <p:cond evt="onClick" delay="0">
                    <p:tgtEl>
                      <p:spTgt spid="63"/>
                    </p:tgtEl>
                  </p:cond>
                </p:stCondLst>
                <p:endSync evt="end" delay="0">
                  <p:rtn val="all"/>
                </p:endSync>
                <p:childTnLst>
                  <p:par>
                    <p:cTn id="116" fill="hold">
                      <p:stCondLst>
                        <p:cond delay="0"/>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103"/>
                                        </p:tgtEl>
                                        <p:attrNameLst>
                                          <p:attrName>style.visibility</p:attrName>
                                        </p:attrNameLst>
                                      </p:cBhvr>
                                      <p:to>
                                        <p:strVal val="visible"/>
                                      </p:to>
                                    </p:set>
                                  </p:childTnLst>
                                </p:cTn>
                              </p:par>
                              <p:par>
                                <p:cTn id="120" presetID="10" presetClass="exit" presetSubtype="0" fill="hold" grpId="1" nodeType="withEffect">
                                  <p:stCondLst>
                                    <p:cond delay="1000"/>
                                  </p:stCondLst>
                                  <p:childTnLst>
                                    <p:animEffect transition="out" filter="fade">
                                      <p:cBhvr>
                                        <p:cTn id="121" dur="500"/>
                                        <p:tgtEl>
                                          <p:spTgt spid="103"/>
                                        </p:tgtEl>
                                      </p:cBhvr>
                                    </p:animEffect>
                                    <p:set>
                                      <p:cBhvr>
                                        <p:cTn id="122" dur="1" fill="hold">
                                          <p:stCondLst>
                                            <p:cond delay="499"/>
                                          </p:stCondLst>
                                        </p:cTn>
                                        <p:tgtEl>
                                          <p:spTgt spid="103"/>
                                        </p:tgtEl>
                                        <p:attrNameLst>
                                          <p:attrName>style.visibility</p:attrName>
                                        </p:attrNameLst>
                                      </p:cBhvr>
                                      <p:to>
                                        <p:strVal val="hidden"/>
                                      </p:to>
                                    </p:set>
                                  </p:childTnLst>
                                </p:cTn>
                              </p:par>
                              <p:par>
                                <p:cTn id="123" presetID="42" presetClass="entr" presetSubtype="0"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animEffect transition="in" filter="fade">
                                      <p:cBhvr>
                                        <p:cTn id="125" dur="1000"/>
                                        <p:tgtEl>
                                          <p:spTgt spid="59"/>
                                        </p:tgtEl>
                                      </p:cBhvr>
                                    </p:animEffect>
                                    <p:anim calcmode="lin" valueType="num">
                                      <p:cBhvr>
                                        <p:cTn id="126" dur="1000" fill="hold"/>
                                        <p:tgtEl>
                                          <p:spTgt spid="59"/>
                                        </p:tgtEl>
                                        <p:attrNameLst>
                                          <p:attrName>ppt_x</p:attrName>
                                        </p:attrNameLst>
                                      </p:cBhvr>
                                      <p:tavLst>
                                        <p:tav tm="0">
                                          <p:val>
                                            <p:strVal val="#ppt_x"/>
                                          </p:val>
                                        </p:tav>
                                        <p:tav tm="100000">
                                          <p:val>
                                            <p:strVal val="#ppt_x"/>
                                          </p:val>
                                        </p:tav>
                                      </p:tavLst>
                                    </p:anim>
                                    <p:anim calcmode="lin" valueType="num">
                                      <p:cBhvr>
                                        <p:cTn id="127" dur="1000" fill="hold"/>
                                        <p:tgtEl>
                                          <p:spTgt spid="59"/>
                                        </p:tgtEl>
                                        <p:attrNameLst>
                                          <p:attrName>ppt_y</p:attrName>
                                        </p:attrNameLst>
                                      </p:cBhvr>
                                      <p:tavLst>
                                        <p:tav tm="0">
                                          <p:val>
                                            <p:strVal val="#ppt_y+.1"/>
                                          </p:val>
                                        </p:tav>
                                        <p:tav tm="100000">
                                          <p:val>
                                            <p:strVal val="#ppt_y"/>
                                          </p:val>
                                        </p:tav>
                                      </p:tavLst>
                                    </p:anim>
                                  </p:childTnLst>
                                </p:cTn>
                              </p:par>
                              <p:par>
                                <p:cTn id="128" presetID="1" presetClass="entr" presetSubtype="0" fill="hold" nodeType="withEffect">
                                  <p:stCondLst>
                                    <p:cond delay="0"/>
                                  </p:stCondLst>
                                  <p:childTnLst>
                                    <p:set>
                                      <p:cBhvr>
                                        <p:cTn id="129" dur="1" fill="hold">
                                          <p:stCondLst>
                                            <p:cond delay="0"/>
                                          </p:stCondLst>
                                        </p:cTn>
                                        <p:tgtEl>
                                          <p:spTgt spid="77"/>
                                        </p:tgtEl>
                                        <p:attrNameLst>
                                          <p:attrName>style.visibility</p:attrName>
                                        </p:attrNameLst>
                                      </p:cBhvr>
                                      <p:to>
                                        <p:strVal val="visible"/>
                                      </p:to>
                                    </p:set>
                                  </p:childTnLst>
                                </p:cTn>
                              </p:par>
                            </p:childTnLst>
                          </p:cTn>
                        </p:par>
                      </p:childTnLst>
                    </p:cTn>
                  </p:par>
                </p:childTnLst>
              </p:cTn>
              <p:nextCondLst>
                <p:cond evt="onClick" delay="0">
                  <p:tgtEl>
                    <p:spTgt spid="63"/>
                  </p:tgtEl>
                </p:cond>
              </p:nextCondLst>
            </p:seq>
            <p:seq concurrent="1" nextAc="seek">
              <p:cTn id="130" restart="whenNotActive" fill="hold" evtFilter="cancelBubble" nodeType="interactiveSeq">
                <p:stCondLst>
                  <p:cond evt="onClick" delay="0">
                    <p:tgtEl>
                      <p:spTgt spid="65"/>
                    </p:tgtEl>
                  </p:cond>
                </p:stCondLst>
                <p:endSync evt="end" delay="0">
                  <p:rtn val="all"/>
                </p:endSync>
                <p:childTnLst>
                  <p:par>
                    <p:cTn id="131" fill="hold">
                      <p:stCondLst>
                        <p:cond delay="0"/>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02"/>
                                        </p:tgtEl>
                                        <p:attrNameLst>
                                          <p:attrName>style.visibility</p:attrName>
                                        </p:attrNameLst>
                                      </p:cBhvr>
                                      <p:to>
                                        <p:strVal val="visible"/>
                                      </p:to>
                                    </p:set>
                                  </p:childTnLst>
                                </p:cTn>
                              </p:par>
                              <p:par>
                                <p:cTn id="135" presetID="10" presetClass="exit" presetSubtype="0" fill="hold" grpId="1" nodeType="withEffect">
                                  <p:stCondLst>
                                    <p:cond delay="1000"/>
                                  </p:stCondLst>
                                  <p:childTnLst>
                                    <p:animEffect transition="out" filter="fade">
                                      <p:cBhvr>
                                        <p:cTn id="136" dur="500"/>
                                        <p:tgtEl>
                                          <p:spTgt spid="102"/>
                                        </p:tgtEl>
                                      </p:cBhvr>
                                    </p:animEffect>
                                    <p:set>
                                      <p:cBhvr>
                                        <p:cTn id="137" dur="1" fill="hold">
                                          <p:stCondLst>
                                            <p:cond delay="4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38" restart="whenNotActive" fill="hold" evtFilter="cancelBubble" nodeType="interactiveSeq">
                <p:stCondLst>
                  <p:cond evt="onClick" delay="0">
                    <p:tgtEl>
                      <p:spTgt spid="64"/>
                    </p:tgtEl>
                  </p:cond>
                </p:stCondLst>
                <p:endSync evt="end" delay="0">
                  <p:rtn val="all"/>
                </p:endSync>
                <p:childTnLst>
                  <p:par>
                    <p:cTn id="139" fill="hold">
                      <p:stCondLst>
                        <p:cond delay="0"/>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01"/>
                                        </p:tgtEl>
                                        <p:attrNameLst>
                                          <p:attrName>style.visibility</p:attrName>
                                        </p:attrNameLst>
                                      </p:cBhvr>
                                      <p:to>
                                        <p:strVal val="visible"/>
                                      </p:to>
                                    </p:set>
                                  </p:childTnLst>
                                </p:cTn>
                              </p:par>
                              <p:par>
                                <p:cTn id="143" presetID="10" presetClass="exit" presetSubtype="0" fill="hold" grpId="1" nodeType="withEffect">
                                  <p:stCondLst>
                                    <p:cond delay="1000"/>
                                  </p:stCondLst>
                                  <p:childTnLst>
                                    <p:animEffect transition="out" filter="fade">
                                      <p:cBhvr>
                                        <p:cTn id="144" dur="500"/>
                                        <p:tgtEl>
                                          <p:spTgt spid="101"/>
                                        </p:tgtEl>
                                      </p:cBhvr>
                                    </p:animEffect>
                                    <p:set>
                                      <p:cBhvr>
                                        <p:cTn id="145" dur="1" fill="hold">
                                          <p:stCondLst>
                                            <p:cond delay="4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46" restart="whenNotActive" fill="hold" evtFilter="cancelBubble" nodeType="interactiveSeq">
                <p:stCondLst>
                  <p:cond evt="onClick" delay="0">
                    <p:tgtEl>
                      <p:spTgt spid="62"/>
                    </p:tgtEl>
                  </p:cond>
                </p:stCondLst>
                <p:endSync evt="end" delay="0">
                  <p:rtn val="all"/>
                </p:endSync>
                <p:childTnLst>
                  <p:par>
                    <p:cTn id="147" fill="hold">
                      <p:stCondLst>
                        <p:cond delay="0"/>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100"/>
                                        </p:tgtEl>
                                        <p:attrNameLst>
                                          <p:attrName>style.visibility</p:attrName>
                                        </p:attrNameLst>
                                      </p:cBhvr>
                                      <p:to>
                                        <p:strVal val="visible"/>
                                      </p:to>
                                    </p:set>
                                  </p:childTnLst>
                                </p:cTn>
                              </p:par>
                              <p:par>
                                <p:cTn id="151" presetID="10" presetClass="exit" presetSubtype="0" fill="hold" grpId="1" nodeType="withEffect">
                                  <p:stCondLst>
                                    <p:cond delay="1000"/>
                                  </p:stCondLst>
                                  <p:childTnLst>
                                    <p:animEffect transition="out" filter="fade">
                                      <p:cBhvr>
                                        <p:cTn id="152" dur="500"/>
                                        <p:tgtEl>
                                          <p:spTgt spid="100"/>
                                        </p:tgtEl>
                                      </p:cBhvr>
                                    </p:animEffect>
                                    <p:set>
                                      <p:cBhvr>
                                        <p:cTn id="153" dur="1" fill="hold">
                                          <p:stCondLst>
                                            <p:cond delay="4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54" restart="whenNotActive" fill="hold" evtFilter="cancelBubble" nodeType="interactiveSeq">
                <p:stCondLst>
                  <p:cond evt="onClick" delay="0">
                    <p:tgtEl>
                      <p:spTgt spid="18"/>
                    </p:tgtEl>
                  </p:cond>
                </p:stCondLst>
                <p:endSync evt="end" delay="0">
                  <p:rtn val="all"/>
                </p:endSync>
                <p:childTnLst>
                  <p:par>
                    <p:cTn id="155" fill="hold">
                      <p:stCondLst>
                        <p:cond delay="0"/>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20"/>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21"/>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9"/>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167" restart="whenNotActive" fill="hold" evtFilter="cancelBubble" nodeType="interactiveSeq">
                <p:stCondLst>
                  <p:cond evt="onClick" delay="0">
                    <p:tgtEl>
                      <p:spTgt spid="20"/>
                    </p:tgtEl>
                  </p:cond>
                </p:stCondLst>
                <p:endSync evt="end" delay="0">
                  <p:rtn val="all"/>
                </p:endSync>
                <p:childTnLst>
                  <p:par>
                    <p:cTn id="168" fill="hold">
                      <p:stCondLst>
                        <p:cond delay="0"/>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29"/>
                                        </p:tgtEl>
                                        <p:attrNameLst>
                                          <p:attrName>style.visibility</p:attrName>
                                        </p:attrNameLst>
                                      </p:cBhvr>
                                      <p:to>
                                        <p:strVal val="visible"/>
                                      </p:to>
                                    </p:set>
                                  </p:childTnLst>
                                </p:cTn>
                              </p:par>
                              <p:par>
                                <p:cTn id="172" presetID="10" presetClass="exit" presetSubtype="0" fill="hold" grpId="1" nodeType="withEffect">
                                  <p:stCondLst>
                                    <p:cond delay="1000"/>
                                  </p:stCondLst>
                                  <p:childTnLst>
                                    <p:animEffect transition="out" filter="fade">
                                      <p:cBhvr>
                                        <p:cTn id="173" dur="500"/>
                                        <p:tgtEl>
                                          <p:spTgt spid="29"/>
                                        </p:tgtEl>
                                      </p:cBhvr>
                                    </p:animEffect>
                                    <p:set>
                                      <p:cBhvr>
                                        <p:cTn id="174"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75" restart="whenNotActive" fill="hold" evtFilter="cancelBubble" nodeType="interactiveSeq">
                <p:stCondLst>
                  <p:cond evt="onClick" delay="0">
                    <p:tgtEl>
                      <p:spTgt spid="22"/>
                    </p:tgtEl>
                  </p:cond>
                </p:stCondLst>
                <p:endSync evt="end" delay="0">
                  <p:rtn val="all"/>
                </p:endSync>
                <p:childTnLst>
                  <p:par>
                    <p:cTn id="176" fill="hold">
                      <p:stCondLst>
                        <p:cond delay="0"/>
                      </p:stCondLst>
                      <p:childTnLst>
                        <p:par>
                          <p:cTn id="177" fill="hold">
                            <p:stCondLst>
                              <p:cond delay="0"/>
                            </p:stCondLst>
                            <p:childTnLst>
                              <p:par>
                                <p:cTn id="178" presetID="1" presetClass="entr" presetSubtype="0" fill="hold" grpId="0" nodeType="clickEffect">
                                  <p:stCondLst>
                                    <p:cond delay="0"/>
                                  </p:stCondLst>
                                  <p:childTnLst>
                                    <p:set>
                                      <p:cBhvr>
                                        <p:cTn id="179" dur="1" fill="hold">
                                          <p:stCondLst>
                                            <p:cond delay="0"/>
                                          </p:stCondLst>
                                        </p:cTn>
                                        <p:tgtEl>
                                          <p:spTgt spid="16"/>
                                        </p:tgtEl>
                                        <p:attrNameLst>
                                          <p:attrName>style.visibility</p:attrName>
                                        </p:attrNameLst>
                                      </p:cBhvr>
                                      <p:to>
                                        <p:strVal val="visible"/>
                                      </p:to>
                                    </p:set>
                                  </p:childTnLst>
                                </p:cTn>
                              </p:par>
                              <p:par>
                                <p:cTn id="180" presetID="10" presetClass="exit" presetSubtype="0" fill="hold" grpId="1" nodeType="withEffect">
                                  <p:stCondLst>
                                    <p:cond delay="1000"/>
                                  </p:stCondLst>
                                  <p:childTnLst>
                                    <p:animEffect transition="out" filter="fade">
                                      <p:cBhvr>
                                        <p:cTn id="181" dur="500"/>
                                        <p:tgtEl>
                                          <p:spTgt spid="16"/>
                                        </p:tgtEl>
                                      </p:cBhvr>
                                    </p:animEffect>
                                    <p:set>
                                      <p:cBhvr>
                                        <p:cTn id="182"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83" restart="whenNotActive" fill="hold" evtFilter="cancelBubble" nodeType="interactiveSeq">
                <p:stCondLst>
                  <p:cond evt="onClick" delay="0">
                    <p:tgtEl>
                      <p:spTgt spid="21"/>
                    </p:tgtEl>
                  </p:cond>
                </p:stCondLst>
                <p:endSync evt="end" delay="0">
                  <p:rtn val="all"/>
                </p:endSync>
                <p:childTnLst>
                  <p:par>
                    <p:cTn id="184" fill="hold">
                      <p:stCondLst>
                        <p:cond delay="0"/>
                      </p:stCondLst>
                      <p:childTnLst>
                        <p:par>
                          <p:cTn id="185" fill="hold">
                            <p:stCondLst>
                              <p:cond delay="0"/>
                            </p:stCondLst>
                            <p:childTnLst>
                              <p:par>
                                <p:cTn id="186" presetID="1" presetClass="entr" presetSubtype="0" fill="hold" grpId="0" nodeType="clickEffect">
                                  <p:stCondLst>
                                    <p:cond delay="0"/>
                                  </p:stCondLst>
                                  <p:childTnLst>
                                    <p:set>
                                      <p:cBhvr>
                                        <p:cTn id="187" dur="1" fill="hold">
                                          <p:stCondLst>
                                            <p:cond delay="0"/>
                                          </p:stCondLst>
                                        </p:cTn>
                                        <p:tgtEl>
                                          <p:spTgt spid="10"/>
                                        </p:tgtEl>
                                        <p:attrNameLst>
                                          <p:attrName>style.visibility</p:attrName>
                                        </p:attrNameLst>
                                      </p:cBhvr>
                                      <p:to>
                                        <p:strVal val="visible"/>
                                      </p:to>
                                    </p:set>
                                  </p:childTnLst>
                                </p:cTn>
                              </p:par>
                              <p:par>
                                <p:cTn id="188" presetID="10" presetClass="exit" presetSubtype="0" fill="hold" grpId="1" nodeType="withEffect">
                                  <p:stCondLst>
                                    <p:cond delay="1000"/>
                                  </p:stCondLst>
                                  <p:childTnLst>
                                    <p:animEffect transition="out" filter="fade">
                                      <p:cBhvr>
                                        <p:cTn id="189" dur="500"/>
                                        <p:tgtEl>
                                          <p:spTgt spid="10"/>
                                        </p:tgtEl>
                                      </p:cBhvr>
                                    </p:animEffect>
                                    <p:set>
                                      <p:cBhvr>
                                        <p:cTn id="190" dur="1" fill="hold">
                                          <p:stCondLst>
                                            <p:cond delay="499"/>
                                          </p:stCondLst>
                                        </p:cTn>
                                        <p:tgtEl>
                                          <p:spTgt spid="10"/>
                                        </p:tgtEl>
                                        <p:attrNameLst>
                                          <p:attrName>style.visibility</p:attrName>
                                        </p:attrNameLst>
                                      </p:cBhvr>
                                      <p:to>
                                        <p:strVal val="hidden"/>
                                      </p:to>
                                    </p:set>
                                  </p:childTnLst>
                                </p:cTn>
                              </p:par>
                              <p:par>
                                <p:cTn id="191" presetID="42" presetClass="entr" presetSubtype="0" fill="hold" grpId="0" nodeType="withEffect">
                                  <p:stCondLst>
                                    <p:cond delay="0"/>
                                  </p:stCondLst>
                                  <p:childTnLst>
                                    <p:set>
                                      <p:cBhvr>
                                        <p:cTn id="192" dur="1" fill="hold">
                                          <p:stCondLst>
                                            <p:cond delay="0"/>
                                          </p:stCondLst>
                                        </p:cTn>
                                        <p:tgtEl>
                                          <p:spTgt spid="17"/>
                                        </p:tgtEl>
                                        <p:attrNameLst>
                                          <p:attrName>style.visibility</p:attrName>
                                        </p:attrNameLst>
                                      </p:cBhvr>
                                      <p:to>
                                        <p:strVal val="visible"/>
                                      </p:to>
                                    </p:set>
                                    <p:animEffect transition="in" filter="fade">
                                      <p:cBhvr>
                                        <p:cTn id="193" dur="1000"/>
                                        <p:tgtEl>
                                          <p:spTgt spid="17"/>
                                        </p:tgtEl>
                                      </p:cBhvr>
                                    </p:animEffect>
                                    <p:anim calcmode="lin" valueType="num">
                                      <p:cBhvr>
                                        <p:cTn id="194" dur="1000" fill="hold"/>
                                        <p:tgtEl>
                                          <p:spTgt spid="17"/>
                                        </p:tgtEl>
                                        <p:attrNameLst>
                                          <p:attrName>ppt_x</p:attrName>
                                        </p:attrNameLst>
                                      </p:cBhvr>
                                      <p:tavLst>
                                        <p:tav tm="0">
                                          <p:val>
                                            <p:strVal val="#ppt_x"/>
                                          </p:val>
                                        </p:tav>
                                        <p:tav tm="100000">
                                          <p:val>
                                            <p:strVal val="#ppt_x"/>
                                          </p:val>
                                        </p:tav>
                                      </p:tavLst>
                                    </p:anim>
                                    <p:anim calcmode="lin" valueType="num">
                                      <p:cBhvr>
                                        <p:cTn id="19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
                  </p:tgtEl>
                </p:cond>
              </p:nextCondLst>
            </p:seq>
            <p:seq concurrent="1" nextAc="seek">
              <p:cTn id="196" restart="whenNotActive" fill="hold" evtFilter="cancelBubble" nodeType="interactiveSeq">
                <p:stCondLst>
                  <p:cond evt="onClick" delay="0">
                    <p:tgtEl>
                      <p:spTgt spid="19"/>
                    </p:tgtEl>
                  </p:cond>
                </p:stCondLst>
                <p:endSync evt="end" delay="0">
                  <p:rtn val="all"/>
                </p:endSync>
                <p:childTnLst>
                  <p:par>
                    <p:cTn id="197" fill="hold">
                      <p:stCondLst>
                        <p:cond delay="0"/>
                      </p:stCondLst>
                      <p:childTnLst>
                        <p:par>
                          <p:cTn id="198" fill="hold">
                            <p:stCondLst>
                              <p:cond delay="0"/>
                            </p:stCondLst>
                            <p:childTnLst>
                              <p:par>
                                <p:cTn id="199" presetID="1" presetClass="entr" presetSubtype="0" fill="hold" grpId="0" nodeType="clickEffect">
                                  <p:stCondLst>
                                    <p:cond delay="0"/>
                                  </p:stCondLst>
                                  <p:childTnLst>
                                    <p:set>
                                      <p:cBhvr>
                                        <p:cTn id="200" dur="1" fill="hold">
                                          <p:stCondLst>
                                            <p:cond delay="0"/>
                                          </p:stCondLst>
                                        </p:cTn>
                                        <p:tgtEl>
                                          <p:spTgt spid="27"/>
                                        </p:tgtEl>
                                        <p:attrNameLst>
                                          <p:attrName>style.visibility</p:attrName>
                                        </p:attrNameLst>
                                      </p:cBhvr>
                                      <p:to>
                                        <p:strVal val="visible"/>
                                      </p:to>
                                    </p:set>
                                  </p:childTnLst>
                                </p:cTn>
                              </p:par>
                              <p:par>
                                <p:cTn id="201" presetID="10" presetClass="exit" presetSubtype="0" fill="hold" grpId="1" nodeType="withEffect">
                                  <p:stCondLst>
                                    <p:cond delay="1000"/>
                                  </p:stCondLst>
                                  <p:childTnLst>
                                    <p:animEffect transition="out" filter="fade">
                                      <p:cBhvr>
                                        <p:cTn id="202" dur="500"/>
                                        <p:tgtEl>
                                          <p:spTgt spid="27"/>
                                        </p:tgtEl>
                                      </p:cBhvr>
                                    </p:animEffect>
                                    <p:set>
                                      <p:cBhvr>
                                        <p:cTn id="20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04" restart="whenNotActive" fill="hold" evtFilter="cancelBubble" nodeType="interactiveSeq">
                <p:stCondLst>
                  <p:cond evt="onClick" delay="0">
                    <p:tgtEl>
                      <p:spTgt spid="36"/>
                    </p:tgtEl>
                  </p:cond>
                </p:stCondLst>
                <p:endSync evt="end" delay="0">
                  <p:rtn val="all"/>
                </p:endSync>
                <p:childTnLst>
                  <p:par>
                    <p:cTn id="205" fill="hold">
                      <p:stCondLst>
                        <p:cond delay="0"/>
                      </p:stCondLst>
                      <p:childTnLst>
                        <p:par>
                          <p:cTn id="206" fill="hold">
                            <p:stCondLst>
                              <p:cond delay="0"/>
                            </p:stCondLst>
                            <p:childTnLst>
                              <p:par>
                                <p:cTn id="207" presetID="1" presetClass="entr" presetSubtype="0" fill="hold" grpId="0" nodeType="clickEffect">
                                  <p:stCondLst>
                                    <p:cond delay="0"/>
                                  </p:stCondLst>
                                  <p:childTnLst>
                                    <p:set>
                                      <p:cBhvr>
                                        <p:cTn id="208" dur="1" fill="hold">
                                          <p:stCondLst>
                                            <p:cond delay="0"/>
                                          </p:stCondLst>
                                        </p:cTn>
                                        <p:tgtEl>
                                          <p:spTgt spid="37"/>
                                        </p:tgtEl>
                                        <p:attrNameLst>
                                          <p:attrName>style.visibility</p:attrName>
                                        </p:attrNameLst>
                                      </p:cBhvr>
                                      <p:to>
                                        <p:strVal val="visible"/>
                                      </p:to>
                                    </p:set>
                                  </p:childTnLst>
                                </p:cTn>
                              </p:par>
                              <p:par>
                                <p:cTn id="209" presetID="10" presetClass="exit" presetSubtype="0" fill="hold" grpId="1" nodeType="withEffect">
                                  <p:stCondLst>
                                    <p:cond delay="1000"/>
                                  </p:stCondLst>
                                  <p:childTnLst>
                                    <p:animEffect transition="out" filter="fade">
                                      <p:cBhvr>
                                        <p:cTn id="210" dur="500"/>
                                        <p:tgtEl>
                                          <p:spTgt spid="37"/>
                                        </p:tgtEl>
                                      </p:cBhvr>
                                    </p:animEffect>
                                    <p:set>
                                      <p:cBhvr>
                                        <p:cTn id="21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12" restart="whenNotActive" fill="hold" evtFilter="cancelBubble" nodeType="interactiveSeq">
                <p:stCondLst>
                  <p:cond evt="onClick" delay="0">
                    <p:tgtEl>
                      <p:spTgt spid="56"/>
                    </p:tgtEl>
                  </p:cond>
                </p:stCondLst>
                <p:endSync evt="end" delay="0">
                  <p:rtn val="all"/>
                </p:endSync>
                <p:childTnLst>
                  <p:par>
                    <p:cTn id="213" fill="hold">
                      <p:stCondLst>
                        <p:cond delay="0"/>
                      </p:stCondLst>
                      <p:childTnLst>
                        <p:par>
                          <p:cTn id="214" fill="hold">
                            <p:stCondLst>
                              <p:cond delay="0"/>
                            </p:stCondLst>
                            <p:childTnLst>
                              <p:par>
                                <p:cTn id="215" presetID="1" presetClass="entr" presetSubtype="0" fill="hold" grpId="0" nodeType="clickEffect">
                                  <p:stCondLst>
                                    <p:cond delay="0"/>
                                  </p:stCondLst>
                                  <p:childTnLst>
                                    <p:set>
                                      <p:cBhvr>
                                        <p:cTn id="216" dur="1" fill="hold">
                                          <p:stCondLst>
                                            <p:cond delay="0"/>
                                          </p:stCondLst>
                                        </p:cTn>
                                        <p:tgtEl>
                                          <p:spTgt spid="57"/>
                                        </p:tgtEl>
                                        <p:attrNameLst>
                                          <p:attrName>style.visibility</p:attrName>
                                        </p:attrNameLst>
                                      </p:cBhvr>
                                      <p:to>
                                        <p:strVal val="visible"/>
                                      </p:to>
                                    </p:set>
                                  </p:childTnLst>
                                </p:cTn>
                              </p:par>
                              <p:par>
                                <p:cTn id="217" presetID="10" presetClass="exit" presetSubtype="0" fill="hold" grpId="1" nodeType="withEffect">
                                  <p:stCondLst>
                                    <p:cond delay="1000"/>
                                  </p:stCondLst>
                                  <p:childTnLst>
                                    <p:animEffect transition="out" filter="fade">
                                      <p:cBhvr>
                                        <p:cTn id="218" dur="500"/>
                                        <p:tgtEl>
                                          <p:spTgt spid="57"/>
                                        </p:tgtEl>
                                      </p:cBhvr>
                                    </p:animEffect>
                                    <p:set>
                                      <p:cBhvr>
                                        <p:cTn id="219"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220" restart="whenNotActive" fill="hold" evtFilter="cancelBubble" nodeType="interactiveSeq">
                <p:stCondLst>
                  <p:cond evt="onClick" delay="0">
                    <p:tgtEl>
                      <p:spTgt spid="68"/>
                    </p:tgtEl>
                  </p:cond>
                </p:stCondLst>
                <p:endSync evt="end" delay="0">
                  <p:rtn val="all"/>
                </p:endSync>
                <p:childTnLst>
                  <p:par>
                    <p:cTn id="221" fill="hold">
                      <p:stCondLst>
                        <p:cond delay="0"/>
                      </p:stCondLst>
                      <p:childTnLst>
                        <p:par>
                          <p:cTn id="222" fill="hold">
                            <p:stCondLst>
                              <p:cond delay="0"/>
                            </p:stCondLst>
                            <p:childTnLst>
                              <p:par>
                                <p:cTn id="223" presetID="1" presetClass="entr" presetSubtype="0" fill="hold" grpId="0" nodeType="clickEffect">
                                  <p:stCondLst>
                                    <p:cond delay="0"/>
                                  </p:stCondLst>
                                  <p:childTnLst>
                                    <p:set>
                                      <p:cBhvr>
                                        <p:cTn id="224" dur="1" fill="hold">
                                          <p:stCondLst>
                                            <p:cond delay="0"/>
                                          </p:stCondLst>
                                        </p:cTn>
                                        <p:tgtEl>
                                          <p:spTgt spid="71"/>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72"/>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70"/>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69"/>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80"/>
                                        </p:tgtEl>
                                        <p:attrNameLst>
                                          <p:attrName>style.visibility</p:attrName>
                                        </p:attrNameLst>
                                      </p:cBhvr>
                                      <p:to>
                                        <p:strVal val="visible"/>
                                      </p:to>
                                    </p:set>
                                  </p:childTnLst>
                                </p:cTn>
                              </p:par>
                            </p:childTnLst>
                          </p:cTn>
                        </p:par>
                      </p:childTnLst>
                    </p:cTn>
                  </p:par>
                </p:childTnLst>
              </p:cTn>
              <p:nextCondLst>
                <p:cond evt="onClick" delay="0">
                  <p:tgtEl>
                    <p:spTgt spid="68"/>
                  </p:tgtEl>
                </p:cond>
              </p:nextCondLst>
            </p:seq>
            <p:seq concurrent="1" nextAc="seek">
              <p:cTn id="233" restart="whenNotActive" fill="hold" evtFilter="cancelBubble" nodeType="interactiveSeq">
                <p:stCondLst>
                  <p:cond evt="onClick" delay="0">
                    <p:tgtEl>
                      <p:spTgt spid="70"/>
                    </p:tgtEl>
                  </p:cond>
                </p:stCondLst>
                <p:endSync evt="end" delay="0">
                  <p:rtn val="all"/>
                </p:endSync>
                <p:childTnLst>
                  <p:par>
                    <p:cTn id="234" fill="hold">
                      <p:stCondLst>
                        <p:cond delay="0"/>
                      </p:stCondLst>
                      <p:childTnLst>
                        <p:par>
                          <p:cTn id="235" fill="hold">
                            <p:stCondLst>
                              <p:cond delay="0"/>
                            </p:stCondLst>
                            <p:childTnLst>
                              <p:par>
                                <p:cTn id="236" presetID="1" presetClass="entr" presetSubtype="0" fill="hold" grpId="0" nodeType="clickEffect">
                                  <p:stCondLst>
                                    <p:cond delay="0"/>
                                  </p:stCondLst>
                                  <p:childTnLst>
                                    <p:set>
                                      <p:cBhvr>
                                        <p:cTn id="237" dur="1" fill="hold">
                                          <p:stCondLst>
                                            <p:cond delay="0"/>
                                          </p:stCondLst>
                                        </p:cTn>
                                        <p:tgtEl>
                                          <p:spTgt spid="75"/>
                                        </p:tgtEl>
                                        <p:attrNameLst>
                                          <p:attrName>style.visibility</p:attrName>
                                        </p:attrNameLst>
                                      </p:cBhvr>
                                      <p:to>
                                        <p:strVal val="visible"/>
                                      </p:to>
                                    </p:set>
                                  </p:childTnLst>
                                </p:cTn>
                              </p:par>
                              <p:par>
                                <p:cTn id="238" presetID="10" presetClass="exit" presetSubtype="0" fill="hold" grpId="1" nodeType="withEffect">
                                  <p:stCondLst>
                                    <p:cond delay="1000"/>
                                  </p:stCondLst>
                                  <p:childTnLst>
                                    <p:animEffect transition="out" filter="fade">
                                      <p:cBhvr>
                                        <p:cTn id="239" dur="500"/>
                                        <p:tgtEl>
                                          <p:spTgt spid="75"/>
                                        </p:tgtEl>
                                      </p:cBhvr>
                                    </p:animEffect>
                                    <p:set>
                                      <p:cBhvr>
                                        <p:cTn id="240" dur="1" fill="hold">
                                          <p:stCondLst>
                                            <p:cond delay="499"/>
                                          </p:stCondLst>
                                        </p:cTn>
                                        <p:tgtEl>
                                          <p:spTgt spid="75"/>
                                        </p:tgtEl>
                                        <p:attrNameLst>
                                          <p:attrName>style.visibility</p:attrName>
                                        </p:attrNameLst>
                                      </p:cBhvr>
                                      <p:to>
                                        <p:strVal val="hidden"/>
                                      </p:to>
                                    </p:set>
                                  </p:childTnLst>
                                </p:cTn>
                              </p:par>
                              <p:par>
                                <p:cTn id="241" presetID="42" presetClass="entr" presetSubtype="0" fill="hold" grpId="0" nodeType="withEffect">
                                  <p:stCondLst>
                                    <p:cond delay="0"/>
                                  </p:stCondLst>
                                  <p:childTnLst>
                                    <p:set>
                                      <p:cBhvr>
                                        <p:cTn id="242" dur="1" fill="hold">
                                          <p:stCondLst>
                                            <p:cond delay="0"/>
                                          </p:stCondLst>
                                        </p:cTn>
                                        <p:tgtEl>
                                          <p:spTgt spid="67"/>
                                        </p:tgtEl>
                                        <p:attrNameLst>
                                          <p:attrName>style.visibility</p:attrName>
                                        </p:attrNameLst>
                                      </p:cBhvr>
                                      <p:to>
                                        <p:strVal val="visible"/>
                                      </p:to>
                                    </p:set>
                                    <p:animEffect transition="in" filter="fade">
                                      <p:cBhvr>
                                        <p:cTn id="243" dur="1000"/>
                                        <p:tgtEl>
                                          <p:spTgt spid="67"/>
                                        </p:tgtEl>
                                      </p:cBhvr>
                                    </p:animEffect>
                                    <p:anim calcmode="lin" valueType="num">
                                      <p:cBhvr>
                                        <p:cTn id="244" dur="1000" fill="hold"/>
                                        <p:tgtEl>
                                          <p:spTgt spid="67"/>
                                        </p:tgtEl>
                                        <p:attrNameLst>
                                          <p:attrName>ppt_x</p:attrName>
                                        </p:attrNameLst>
                                      </p:cBhvr>
                                      <p:tavLst>
                                        <p:tav tm="0">
                                          <p:val>
                                            <p:strVal val="#ppt_x"/>
                                          </p:val>
                                        </p:tav>
                                        <p:tav tm="100000">
                                          <p:val>
                                            <p:strVal val="#ppt_x"/>
                                          </p:val>
                                        </p:tav>
                                      </p:tavLst>
                                    </p:anim>
                                    <p:anim calcmode="lin" valueType="num">
                                      <p:cBhvr>
                                        <p:cTn id="245"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0"/>
                  </p:tgtEl>
                </p:cond>
              </p:nextCondLst>
            </p:seq>
            <p:seq concurrent="1" nextAc="seek">
              <p:cTn id="246" restart="whenNotActive" fill="hold" evtFilter="cancelBubble" nodeType="interactiveSeq">
                <p:stCondLst>
                  <p:cond evt="onClick" delay="0">
                    <p:tgtEl>
                      <p:spTgt spid="72"/>
                    </p:tgtEl>
                  </p:cond>
                </p:stCondLst>
                <p:endSync evt="end" delay="0">
                  <p:rtn val="all"/>
                </p:endSync>
                <p:childTnLst>
                  <p:par>
                    <p:cTn id="247" fill="hold">
                      <p:stCondLst>
                        <p:cond delay="0"/>
                      </p:stCondLst>
                      <p:childTnLst>
                        <p:par>
                          <p:cTn id="248" fill="hold">
                            <p:stCondLst>
                              <p:cond delay="0"/>
                            </p:stCondLst>
                            <p:childTnLst>
                              <p:par>
                                <p:cTn id="249" presetID="1" presetClass="entr" presetSubtype="0" fill="hold" grpId="0" nodeType="clickEffect">
                                  <p:stCondLst>
                                    <p:cond delay="0"/>
                                  </p:stCondLst>
                                  <p:childTnLst>
                                    <p:set>
                                      <p:cBhvr>
                                        <p:cTn id="250" dur="1" fill="hold">
                                          <p:stCondLst>
                                            <p:cond delay="0"/>
                                          </p:stCondLst>
                                        </p:cTn>
                                        <p:tgtEl>
                                          <p:spTgt spid="74"/>
                                        </p:tgtEl>
                                        <p:attrNameLst>
                                          <p:attrName>style.visibility</p:attrName>
                                        </p:attrNameLst>
                                      </p:cBhvr>
                                      <p:to>
                                        <p:strVal val="visible"/>
                                      </p:to>
                                    </p:set>
                                  </p:childTnLst>
                                </p:cTn>
                              </p:par>
                              <p:par>
                                <p:cTn id="251" presetID="10" presetClass="exit" presetSubtype="0" fill="hold" grpId="1" nodeType="withEffect">
                                  <p:stCondLst>
                                    <p:cond delay="1000"/>
                                  </p:stCondLst>
                                  <p:childTnLst>
                                    <p:animEffect transition="out" filter="fade">
                                      <p:cBhvr>
                                        <p:cTn id="252" dur="500"/>
                                        <p:tgtEl>
                                          <p:spTgt spid="74"/>
                                        </p:tgtEl>
                                      </p:cBhvr>
                                    </p:animEffect>
                                    <p:set>
                                      <p:cBhvr>
                                        <p:cTn id="253"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54" restart="whenNotActive" fill="hold" evtFilter="cancelBubble" nodeType="interactiveSeq">
                <p:stCondLst>
                  <p:cond evt="onClick" delay="0">
                    <p:tgtEl>
                      <p:spTgt spid="71"/>
                    </p:tgtEl>
                  </p:cond>
                </p:stCondLst>
                <p:endSync evt="end" delay="0">
                  <p:rtn val="all"/>
                </p:endSync>
                <p:childTnLst>
                  <p:par>
                    <p:cTn id="255" fill="hold">
                      <p:stCondLst>
                        <p:cond delay="0"/>
                      </p:stCondLst>
                      <p:childTnLst>
                        <p:par>
                          <p:cTn id="256" fill="hold">
                            <p:stCondLst>
                              <p:cond delay="0"/>
                            </p:stCondLst>
                            <p:childTnLst>
                              <p:par>
                                <p:cTn id="257" presetID="1" presetClass="entr" presetSubtype="0" fill="hold" grpId="0" nodeType="clickEffect">
                                  <p:stCondLst>
                                    <p:cond delay="0"/>
                                  </p:stCondLst>
                                  <p:childTnLst>
                                    <p:set>
                                      <p:cBhvr>
                                        <p:cTn id="258" dur="1" fill="hold">
                                          <p:stCondLst>
                                            <p:cond delay="0"/>
                                          </p:stCondLst>
                                        </p:cTn>
                                        <p:tgtEl>
                                          <p:spTgt spid="73"/>
                                        </p:tgtEl>
                                        <p:attrNameLst>
                                          <p:attrName>style.visibility</p:attrName>
                                        </p:attrNameLst>
                                      </p:cBhvr>
                                      <p:to>
                                        <p:strVal val="visible"/>
                                      </p:to>
                                    </p:set>
                                  </p:childTnLst>
                                </p:cTn>
                              </p:par>
                              <p:par>
                                <p:cTn id="259" presetID="10" presetClass="exit" presetSubtype="0" fill="hold" grpId="1" nodeType="withEffect">
                                  <p:stCondLst>
                                    <p:cond delay="1000"/>
                                  </p:stCondLst>
                                  <p:childTnLst>
                                    <p:animEffect transition="out" filter="fade">
                                      <p:cBhvr>
                                        <p:cTn id="260" dur="500"/>
                                        <p:tgtEl>
                                          <p:spTgt spid="73"/>
                                        </p:tgtEl>
                                      </p:cBhvr>
                                    </p:animEffect>
                                    <p:set>
                                      <p:cBhvr>
                                        <p:cTn id="261" dur="1" fill="hold">
                                          <p:stCondLst>
                                            <p:cond delay="4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62" restart="whenNotActive" fill="hold" evtFilter="cancelBubble" nodeType="interactiveSeq">
                <p:stCondLst>
                  <p:cond evt="onClick" delay="0">
                    <p:tgtEl>
                      <p:spTgt spid="69"/>
                    </p:tgtEl>
                  </p:cond>
                </p:stCondLst>
                <p:endSync evt="end" delay="0">
                  <p:rtn val="all"/>
                </p:endSync>
                <p:childTnLst>
                  <p:par>
                    <p:cTn id="263" fill="hold">
                      <p:stCondLst>
                        <p:cond delay="0"/>
                      </p:stCondLst>
                      <p:childTnLst>
                        <p:par>
                          <p:cTn id="264" fill="hold">
                            <p:stCondLst>
                              <p:cond delay="0"/>
                            </p:stCondLst>
                            <p:childTnLst>
                              <p:par>
                                <p:cTn id="265" presetID="1" presetClass="entr" presetSubtype="0" fill="hold" grpId="0" nodeType="clickEffect">
                                  <p:stCondLst>
                                    <p:cond delay="0"/>
                                  </p:stCondLst>
                                  <p:childTnLst>
                                    <p:set>
                                      <p:cBhvr>
                                        <p:cTn id="266" dur="1" fill="hold">
                                          <p:stCondLst>
                                            <p:cond delay="0"/>
                                          </p:stCondLst>
                                        </p:cTn>
                                        <p:tgtEl>
                                          <p:spTgt spid="66"/>
                                        </p:tgtEl>
                                        <p:attrNameLst>
                                          <p:attrName>style.visibility</p:attrName>
                                        </p:attrNameLst>
                                      </p:cBhvr>
                                      <p:to>
                                        <p:strVal val="visible"/>
                                      </p:to>
                                    </p:set>
                                  </p:childTnLst>
                                </p:cTn>
                              </p:par>
                              <p:par>
                                <p:cTn id="267" presetID="10" presetClass="exit" presetSubtype="0" fill="hold" grpId="1" nodeType="withEffect">
                                  <p:stCondLst>
                                    <p:cond delay="1000"/>
                                  </p:stCondLst>
                                  <p:childTnLst>
                                    <p:animEffect transition="out" filter="fade">
                                      <p:cBhvr>
                                        <p:cTn id="268" dur="500"/>
                                        <p:tgtEl>
                                          <p:spTgt spid="66"/>
                                        </p:tgtEl>
                                      </p:cBhvr>
                                    </p:animEffect>
                                    <p:set>
                                      <p:cBhvr>
                                        <p:cTn id="269"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270" restart="whenNotActive" fill="hold" evtFilter="cancelBubble" nodeType="interactiveSeq">
                <p:stCondLst>
                  <p:cond evt="onClick" delay="0">
                    <p:tgtEl>
                      <p:spTgt spid="80"/>
                    </p:tgtEl>
                  </p:cond>
                </p:stCondLst>
                <p:endSync evt="end" delay="0">
                  <p:rtn val="all"/>
                </p:endSync>
                <p:childTnLst>
                  <p:par>
                    <p:cTn id="271" fill="hold">
                      <p:stCondLst>
                        <p:cond delay="0"/>
                      </p:stCondLst>
                      <p:childTnLst>
                        <p:par>
                          <p:cTn id="272" fill="hold">
                            <p:stCondLst>
                              <p:cond delay="0"/>
                            </p:stCondLst>
                            <p:childTnLst>
                              <p:par>
                                <p:cTn id="273" presetID="1" presetClass="entr" presetSubtype="0" fill="hold" grpId="0" nodeType="clickEffect">
                                  <p:stCondLst>
                                    <p:cond delay="0"/>
                                  </p:stCondLst>
                                  <p:childTnLst>
                                    <p:set>
                                      <p:cBhvr>
                                        <p:cTn id="274" dur="1" fill="hold">
                                          <p:stCondLst>
                                            <p:cond delay="0"/>
                                          </p:stCondLst>
                                        </p:cTn>
                                        <p:tgtEl>
                                          <p:spTgt spid="76"/>
                                        </p:tgtEl>
                                        <p:attrNameLst>
                                          <p:attrName>style.visibility</p:attrName>
                                        </p:attrNameLst>
                                      </p:cBhvr>
                                      <p:to>
                                        <p:strVal val="visible"/>
                                      </p:to>
                                    </p:set>
                                  </p:childTnLst>
                                </p:cTn>
                              </p:par>
                              <p:par>
                                <p:cTn id="275" presetID="10" presetClass="exit" presetSubtype="0" fill="hold" grpId="1" nodeType="withEffect">
                                  <p:stCondLst>
                                    <p:cond delay="1000"/>
                                  </p:stCondLst>
                                  <p:childTnLst>
                                    <p:animEffect transition="out" filter="fade">
                                      <p:cBhvr>
                                        <p:cTn id="276" dur="500"/>
                                        <p:tgtEl>
                                          <p:spTgt spid="76"/>
                                        </p:tgtEl>
                                      </p:cBhvr>
                                    </p:animEffect>
                                    <p:set>
                                      <p:cBhvr>
                                        <p:cTn id="277"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278" restart="whenNotActive" fill="hold" evtFilter="cancelBubble" nodeType="interactiveSeq">
                <p:stCondLst>
                  <p:cond evt="onClick" delay="0">
                    <p:tgtEl>
                      <p:spTgt spid="112"/>
                    </p:tgtEl>
                  </p:cond>
                </p:stCondLst>
                <p:endSync evt="end" delay="0">
                  <p:rtn val="all"/>
                </p:endSync>
                <p:childTnLst>
                  <p:par>
                    <p:cTn id="279" fill="hold">
                      <p:stCondLst>
                        <p:cond delay="0"/>
                      </p:stCondLst>
                      <p:childTnLst>
                        <p:par>
                          <p:cTn id="280" fill="hold">
                            <p:stCondLst>
                              <p:cond delay="0"/>
                            </p:stCondLst>
                            <p:childTnLst>
                              <p:par>
                                <p:cTn id="281" presetID="1" presetClass="entr" presetSubtype="0" fill="hold" grpId="0" nodeType="clickEffect">
                                  <p:stCondLst>
                                    <p:cond delay="0"/>
                                  </p:stCondLst>
                                  <p:childTnLst>
                                    <p:set>
                                      <p:cBhvr>
                                        <p:cTn id="282" dur="1" fill="hold">
                                          <p:stCondLst>
                                            <p:cond delay="0"/>
                                          </p:stCondLst>
                                        </p:cTn>
                                        <p:tgtEl>
                                          <p:spTgt spid="113"/>
                                        </p:tgtEl>
                                        <p:attrNameLst>
                                          <p:attrName>style.visibility</p:attrName>
                                        </p:attrNameLst>
                                      </p:cBhvr>
                                      <p:to>
                                        <p:strVal val="visible"/>
                                      </p:to>
                                    </p:set>
                                  </p:childTnLst>
                                </p:cTn>
                              </p:par>
                              <p:par>
                                <p:cTn id="283" presetID="10" presetClass="exit" presetSubtype="0" fill="hold" grpId="1" nodeType="withEffect">
                                  <p:stCondLst>
                                    <p:cond delay="1000"/>
                                  </p:stCondLst>
                                  <p:childTnLst>
                                    <p:animEffect transition="out" filter="fade">
                                      <p:cBhvr>
                                        <p:cTn id="284" dur="500"/>
                                        <p:tgtEl>
                                          <p:spTgt spid="113"/>
                                        </p:tgtEl>
                                      </p:cBhvr>
                                    </p:animEffect>
                                    <p:set>
                                      <p:cBhvr>
                                        <p:cTn id="285" dur="1" fill="hold">
                                          <p:stCondLst>
                                            <p:cond delay="4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286" restart="whenNotActive" fill="hold" evtFilter="cancelBubble" nodeType="interactiveSeq">
                <p:stCondLst>
                  <p:cond evt="onClick" delay="0">
                    <p:tgtEl>
                      <p:spTgt spid="3"/>
                    </p:tgtEl>
                  </p:cond>
                </p:stCondLst>
                <p:endSync evt="end" delay="0">
                  <p:rtn val="all"/>
                </p:endSync>
                <p:childTnLst>
                  <p:par>
                    <p:cTn id="287" fill="hold">
                      <p:stCondLst>
                        <p:cond delay="0"/>
                      </p:stCondLst>
                      <p:childTnLst>
                        <p:par>
                          <p:cTn id="288" fill="hold">
                            <p:stCondLst>
                              <p:cond delay="0"/>
                            </p:stCondLst>
                            <p:childTnLst>
                              <p:par>
                                <p:cTn id="289" presetID="1" presetClass="entr" presetSubtype="0" fill="hold" grpId="0" nodeType="clickEffect">
                                  <p:stCondLst>
                                    <p:cond delay="0"/>
                                  </p:stCondLst>
                                  <p:childTnLst>
                                    <p:set>
                                      <p:cBhvr>
                                        <p:cTn id="290" dur="1" fill="hold">
                                          <p:stCondLst>
                                            <p:cond delay="0"/>
                                          </p:stCondLst>
                                        </p:cTn>
                                        <p:tgtEl>
                                          <p:spTgt spid="6"/>
                                        </p:tgtEl>
                                        <p:attrNameLst>
                                          <p:attrName>style.visibility</p:attrName>
                                        </p:attrNameLst>
                                      </p:cBhvr>
                                      <p:to>
                                        <p:strVal val="visible"/>
                                      </p:to>
                                    </p:set>
                                  </p:childTnLst>
                                </p:cTn>
                              </p:par>
                              <p:par>
                                <p:cTn id="291" presetID="10" presetClass="exit" presetSubtype="0" fill="hold" grpId="1" nodeType="withEffect">
                                  <p:stCondLst>
                                    <p:cond delay="1000"/>
                                  </p:stCondLst>
                                  <p:childTnLst>
                                    <p:animEffect transition="out" filter="fade">
                                      <p:cBhvr>
                                        <p:cTn id="292" dur="500"/>
                                        <p:tgtEl>
                                          <p:spTgt spid="6"/>
                                        </p:tgtEl>
                                      </p:cBhvr>
                                    </p:animEffect>
                                    <p:set>
                                      <p:cBhvr>
                                        <p:cTn id="29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95" grpId="0"/>
      <p:bldP spid="95" grpId="1"/>
      <p:bldP spid="99" grpId="0"/>
      <p:bldP spid="99" grpId="1"/>
      <p:bldP spid="93" grpId="0"/>
      <p:bldP spid="93" grpId="1"/>
      <p:bldP spid="38" grpId="0" animBg="1"/>
      <p:bldP spid="49" grpId="0" animBg="1"/>
      <p:bldP spid="52" grpId="0" animBg="1"/>
      <p:bldP spid="53" grpId="0" animBg="1"/>
      <p:bldP spid="54" grpId="0" animBg="1"/>
      <p:bldP spid="55" grpId="0" animBg="1"/>
      <p:bldP spid="59" grpId="0" animBg="1"/>
      <p:bldP spid="62" grpId="0" animBg="1"/>
      <p:bldP spid="63" grpId="0" animBg="1"/>
      <p:bldP spid="64" grpId="0" animBg="1"/>
      <p:bldP spid="65" grpId="0" animBg="1"/>
      <p:bldP spid="91" grpId="0"/>
      <p:bldP spid="91" grpId="1"/>
      <p:bldP spid="92" grpId="0"/>
      <p:bldP spid="92" grpId="1"/>
      <p:bldP spid="94" grpId="0"/>
      <p:bldP spid="94" grpId="1"/>
      <p:bldP spid="96" grpId="0"/>
      <p:bldP spid="96" grpId="1"/>
      <p:bldP spid="97" grpId="0"/>
      <p:bldP spid="97" grpId="1"/>
      <p:bldP spid="100" grpId="0"/>
      <p:bldP spid="100" grpId="1"/>
      <p:bldP spid="101" grpId="0"/>
      <p:bldP spid="101" grpId="1"/>
      <p:bldP spid="102" grpId="0"/>
      <p:bldP spid="102" grpId="1"/>
      <p:bldP spid="103" grpId="0"/>
      <p:bldP spid="103" grpId="1"/>
      <p:bldP spid="10" grpId="0"/>
      <p:bldP spid="10" grpId="1"/>
      <p:bldP spid="16" grpId="0"/>
      <p:bldP spid="16" grpId="1"/>
      <p:bldP spid="17" grpId="0" animBg="1"/>
      <p:bldP spid="19" grpId="0" animBg="1"/>
      <p:bldP spid="20" grpId="0" animBg="1"/>
      <p:bldP spid="21" grpId="0" animBg="1"/>
      <p:bldP spid="22" grpId="0" animBg="1"/>
      <p:bldP spid="27" grpId="0"/>
      <p:bldP spid="27" grpId="1"/>
      <p:bldP spid="29" grpId="0"/>
      <p:bldP spid="29" grpId="1"/>
      <p:bldP spid="36" grpId="0" animBg="1"/>
      <p:bldP spid="37" grpId="0"/>
      <p:bldP spid="37" grpId="1"/>
      <p:bldP spid="56" grpId="0" animBg="1"/>
      <p:bldP spid="57" grpId="0"/>
      <p:bldP spid="57" grpId="1"/>
      <p:bldP spid="66" grpId="0"/>
      <p:bldP spid="66" grpId="1"/>
      <p:bldP spid="67" grpId="0" animBg="1"/>
      <p:bldP spid="69" grpId="0" animBg="1"/>
      <p:bldP spid="70" grpId="0" animBg="1"/>
      <p:bldP spid="71" grpId="0" animBg="1"/>
      <p:bldP spid="72" grpId="0" animBg="1"/>
      <p:bldP spid="73" grpId="0"/>
      <p:bldP spid="73" grpId="1"/>
      <p:bldP spid="74" grpId="0"/>
      <p:bldP spid="74" grpId="1"/>
      <p:bldP spid="75" grpId="0"/>
      <p:bldP spid="75" grpId="1"/>
      <p:bldP spid="76" grpId="0"/>
      <p:bldP spid="76" grpId="1"/>
      <p:bldP spid="80" grpId="0" animBg="1"/>
      <p:bldP spid="113" grpId="0"/>
      <p:bldP spid="113" grpId="1"/>
      <p:bldP spid="3" grpId="0" animBg="1"/>
      <p:bldP spid="6" grpId="0"/>
      <p:bldP spid="6" grpId="1"/>
      <p:bldP spid="40" grpId="0" animBg="1"/>
      <p:bldP spid="41" grpId="0" animBg="1"/>
      <p:bldP spid="42" grpId="0" animBg="1"/>
      <p:bldP spid="43" grpId="0" animBg="1"/>
      <p:bldP spid="112"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4" name="think-cell data - do not delete" hidden="1">
            <a:extLst>
              <a:ext uri="{FF2B5EF4-FFF2-40B4-BE49-F238E27FC236}">
                <a16:creationId xmlns:a16="http://schemas.microsoft.com/office/drawing/2014/main" id="{ADE4325C-F189-378D-9828-05FDC6D1123E}"/>
              </a:ext>
            </a:extLst>
          </p:cNvPr>
          <p:cNvGraphicFramePr>
            <a:graphicFrameLocks noChangeAspect="1"/>
          </p:cNvGraphicFramePr>
          <p:nvPr>
            <p:custDataLst>
              <p:tags r:id="rId1"/>
            </p:custDataLst>
            <p:extLst>
              <p:ext uri="{D42A27DB-BD31-4B8C-83A1-F6EECF244321}">
                <p14:modId xmlns:p14="http://schemas.microsoft.com/office/powerpoint/2010/main" val="373862278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4" name="think-cell data - do not delete" hidden="1">
                        <a:extLst>
                          <a:ext uri="{FF2B5EF4-FFF2-40B4-BE49-F238E27FC236}">
                            <a16:creationId xmlns:a16="http://schemas.microsoft.com/office/drawing/2014/main" id="{ADE4325C-F189-378D-9828-05FDC6D1123E}"/>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el 1"/>
          <p:cNvSpPr>
            <a:spLocks noGrp="1"/>
          </p:cNvSpPr>
          <p:nvPr>
            <p:ph type="title"/>
          </p:nvPr>
        </p:nvSpPr>
        <p:spPr bwMode="auto">
          <a:xfrm>
            <a:off x="414306" y="263435"/>
            <a:ext cx="10074275" cy="769590"/>
          </a:xfrm>
        </p:spPr>
        <p:txBody>
          <a:bodyPr vert="horz" anchor="ctr" anchorCtr="0">
            <a:normAutofit/>
          </a:bodyPr>
          <a:lstStyle/>
          <a:p>
            <a:pPr>
              <a:defRPr/>
            </a:pPr>
            <a:r>
              <a:rPr lang="de-DE" sz="3600" cap="none" dirty="0" err="1"/>
              <a:t>Erklärtext</a:t>
            </a:r>
            <a:r>
              <a:rPr lang="de-DE" sz="3600" cap="none" dirty="0"/>
              <a:t> mit Verlinkung zum Glossar</a:t>
            </a:r>
            <a:endParaRPr dirty="0"/>
          </a:p>
        </p:txBody>
      </p:sp>
      <p:sp>
        <p:nvSpPr>
          <p:cNvPr id="3" name="Textfeld 2">
            <a:extLst>
              <a:ext uri="{FF2B5EF4-FFF2-40B4-BE49-F238E27FC236}">
                <a16:creationId xmlns:a16="http://schemas.microsoft.com/office/drawing/2014/main" id="{9A82F055-2A37-263B-B9FF-8BEB7CD74A9A}"/>
              </a:ext>
            </a:extLst>
          </p:cNvPr>
          <p:cNvSpPr txBox="1"/>
          <p:nvPr/>
        </p:nvSpPr>
        <p:spPr bwMode="auto">
          <a:xfrm>
            <a:off x="414306" y="1315453"/>
            <a:ext cx="6724431" cy="4524315"/>
          </a:xfrm>
          <a:prstGeom prst="rect">
            <a:avLst/>
          </a:prstGeom>
          <a:noFill/>
        </p:spPr>
        <p:txBody>
          <a:bodyPr wrap="square" rtlCol="0">
            <a:spAutoFit/>
          </a:bodyPr>
          <a:lstStyle/>
          <a:p>
            <a:pPr>
              <a:defRPr/>
            </a:pPr>
            <a:r>
              <a:rPr lang="de-DE" dirty="0"/>
              <a:t>Hier könnte die Erklärung zu einem Thema stehen. </a:t>
            </a:r>
          </a:p>
          <a:p>
            <a:pPr>
              <a:defRPr/>
            </a:pPr>
            <a:r>
              <a:rPr lang="de-DE" dirty="0"/>
              <a:t>Hier könnte die Erklärung zu einem Thema stehen. </a:t>
            </a:r>
          </a:p>
          <a:p>
            <a:pPr>
              <a:defRPr/>
            </a:pPr>
            <a:r>
              <a:rPr lang="de-DE" dirty="0"/>
              <a:t>Hier könnte die Erklärung zu einem Thema stehen. </a:t>
            </a:r>
          </a:p>
          <a:p>
            <a:pPr>
              <a:defRPr/>
            </a:pPr>
            <a:r>
              <a:rPr lang="de-DE" dirty="0"/>
              <a:t>Hier könnte die Erklärung zu einem Thema stehen. </a:t>
            </a:r>
          </a:p>
          <a:p>
            <a:pPr>
              <a:defRPr/>
            </a:pPr>
            <a:r>
              <a:rPr lang="de-DE" dirty="0"/>
              <a:t>Hier könnte die Erklärung zu einem Thema stehen. </a:t>
            </a:r>
          </a:p>
          <a:p>
            <a:pPr>
              <a:defRPr/>
            </a:pPr>
            <a:r>
              <a:rPr lang="de-DE" dirty="0"/>
              <a:t>Hier könnte die Erklärung zu einem Thema stehen. </a:t>
            </a:r>
          </a:p>
          <a:p>
            <a:pPr>
              <a:defRPr/>
            </a:pPr>
            <a:r>
              <a:rPr lang="de-DE" dirty="0"/>
              <a:t>Hier könnte die Erklärung zu einem Thema stehen. </a:t>
            </a:r>
          </a:p>
          <a:p>
            <a:pPr>
              <a:defRPr/>
            </a:pPr>
            <a:r>
              <a:rPr lang="de-DE" dirty="0"/>
              <a:t>Hier könnte die Erklärung zu einem Thema stehen. </a:t>
            </a:r>
          </a:p>
          <a:p>
            <a:pPr>
              <a:defRPr/>
            </a:pPr>
            <a:r>
              <a:rPr lang="de-DE" dirty="0"/>
              <a:t>Hier könnte die Erklärung zu einem Thema stehen. </a:t>
            </a:r>
          </a:p>
          <a:p>
            <a:pPr>
              <a:defRPr/>
            </a:pPr>
            <a:r>
              <a:rPr lang="de-DE" dirty="0"/>
              <a:t>Hier könnte die Erklärung zu einem Thema stehen. </a:t>
            </a:r>
          </a:p>
          <a:p>
            <a:pPr>
              <a:defRPr/>
            </a:pPr>
            <a:r>
              <a:rPr lang="de-DE" dirty="0"/>
              <a:t>Hier könnte die Erklärung zu einem Thema stehen. </a:t>
            </a:r>
          </a:p>
          <a:p>
            <a:pPr>
              <a:defRPr/>
            </a:pPr>
            <a:r>
              <a:rPr lang="de-DE" dirty="0"/>
              <a:t>Hier könnte die Erklärung zu einem Thema stehen. </a:t>
            </a:r>
          </a:p>
          <a:p>
            <a:pPr>
              <a:defRPr/>
            </a:pPr>
            <a:r>
              <a:rPr lang="de-DE" dirty="0"/>
              <a:t>Hier könnte die Erklärung zu einem Thema stehen. </a:t>
            </a:r>
          </a:p>
          <a:p>
            <a:pPr>
              <a:defRPr/>
            </a:pPr>
            <a:r>
              <a:rPr lang="de-DE" dirty="0"/>
              <a:t>Hier könnte die Erklärung zu einem Thema stehen. </a:t>
            </a:r>
          </a:p>
          <a:p>
            <a:pPr>
              <a:defRPr/>
            </a:pPr>
            <a:r>
              <a:rPr lang="de-DE" dirty="0"/>
              <a:t>Hier könnte die Erklärung zu einem Thema stehen. </a:t>
            </a:r>
          </a:p>
          <a:p>
            <a:pPr>
              <a:defRPr/>
            </a:pPr>
            <a:r>
              <a:rPr lang="de-DE" dirty="0"/>
              <a:t>Hier könnte die Erklärung zu einem Thema stehen. </a:t>
            </a:r>
          </a:p>
        </p:txBody>
      </p:sp>
      <p:sp>
        <p:nvSpPr>
          <p:cNvPr id="5" name="Interaktive Schaltfläche: Nächste(r) oder Weiter 4">
            <a:hlinkClick r:id="" action="ppaction://hlinkshowjump?jump=nextslide" highlightClick="1"/>
            <a:extLst>
              <a:ext uri="{FF2B5EF4-FFF2-40B4-BE49-F238E27FC236}">
                <a16:creationId xmlns:a16="http://schemas.microsoft.com/office/drawing/2014/main" id="{7730C2EF-207E-BC2B-47AA-AD5F29D85F37}"/>
              </a:ext>
            </a:extLst>
          </p:cNvPr>
          <p:cNvSpPr>
            <a:spLocks noChangeAspect="1"/>
          </p:cNvSpPr>
          <p:nvPr/>
        </p:nvSpPr>
        <p:spPr bwMode="auto">
          <a:xfrm>
            <a:off x="10827386" y="6165304"/>
            <a:ext cx="468412" cy="538639"/>
          </a:xfrm>
          <a:prstGeom prst="actionButtonForwardNex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
        <p:nvSpPr>
          <p:cNvPr id="6" name="Interaktive Schaltfläche: Vorherige(r) oder Zurück 5">
            <a:hlinkClick r:id="" action="ppaction://hlinkshowjump?jump=lastslideviewed" highlightClick="1"/>
            <a:extLst>
              <a:ext uri="{FF2B5EF4-FFF2-40B4-BE49-F238E27FC236}">
                <a16:creationId xmlns:a16="http://schemas.microsoft.com/office/drawing/2014/main" id="{FE78F17D-26CA-AB16-A3AA-48BC14ABE882}"/>
              </a:ext>
            </a:extLst>
          </p:cNvPr>
          <p:cNvSpPr>
            <a:spLocks noChangeAspect="1"/>
          </p:cNvSpPr>
          <p:nvPr/>
        </p:nvSpPr>
        <p:spPr bwMode="auto">
          <a:xfrm>
            <a:off x="983432" y="6055007"/>
            <a:ext cx="468737" cy="538447"/>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pic>
        <p:nvPicPr>
          <p:cNvPr id="7" name="Grafik 6">
            <a:hlinkClick r:id="rId6" action="ppaction://hlinksldjump"/>
            <a:extLst>
              <a:ext uri="{FF2B5EF4-FFF2-40B4-BE49-F238E27FC236}">
                <a16:creationId xmlns:a16="http://schemas.microsoft.com/office/drawing/2014/main" id="{554E5E45-8C9C-EDD8-F732-1D235B6509F4}"/>
              </a:ext>
            </a:extLst>
          </p:cNvPr>
          <p:cNvPicPr>
            <a:picLocks noChangeAspect="1"/>
          </p:cNvPicPr>
          <p:nvPr/>
        </p:nvPicPr>
        <p:blipFill>
          <a:blip r:embed="rId7"/>
          <a:stretch>
            <a:fillRect/>
          </a:stretch>
        </p:blipFill>
        <p:spPr bwMode="auto">
          <a:xfrm>
            <a:off x="9336360" y="778195"/>
            <a:ext cx="792088" cy="792088"/>
          </a:xfrm>
          <a:prstGeom prst="rect">
            <a:avLst/>
          </a:prstGeom>
        </p:spPr>
      </p:pic>
    </p:spTree>
    <p:extLst>
      <p:ext uri="{BB962C8B-B14F-4D97-AF65-F5344CB8AC3E}">
        <p14:creationId xmlns:p14="http://schemas.microsoft.com/office/powerpoint/2010/main" val="2993262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4" name="think-cell data - do not delete" hidden="1">
            <a:extLst>
              <a:ext uri="{FF2B5EF4-FFF2-40B4-BE49-F238E27FC236}">
                <a16:creationId xmlns:a16="http://schemas.microsoft.com/office/drawing/2014/main" id="{ADE4325C-F189-378D-9828-05FDC6D1123E}"/>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4" name="think-cell data - do not delete" hidden="1">
                        <a:extLst>
                          <a:ext uri="{FF2B5EF4-FFF2-40B4-BE49-F238E27FC236}">
                            <a16:creationId xmlns:a16="http://schemas.microsoft.com/office/drawing/2014/main" id="{ADE4325C-F189-378D-9828-05FDC6D1123E}"/>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el 1"/>
          <p:cNvSpPr>
            <a:spLocks noGrp="1"/>
          </p:cNvSpPr>
          <p:nvPr>
            <p:ph type="title"/>
          </p:nvPr>
        </p:nvSpPr>
        <p:spPr bwMode="auto">
          <a:xfrm>
            <a:off x="414306" y="263435"/>
            <a:ext cx="10074275" cy="769590"/>
          </a:xfrm>
        </p:spPr>
        <p:txBody>
          <a:bodyPr vert="horz" anchor="ctr" anchorCtr="0">
            <a:normAutofit/>
          </a:bodyPr>
          <a:lstStyle/>
          <a:p>
            <a:pPr>
              <a:defRPr/>
            </a:pPr>
            <a:r>
              <a:rPr lang="de-DE" sz="3600" cap="none" dirty="0" err="1"/>
              <a:t>Erklärtext</a:t>
            </a:r>
            <a:r>
              <a:rPr lang="de-DE" sz="3600" cap="none" dirty="0"/>
              <a:t> mit </a:t>
            </a:r>
            <a:r>
              <a:rPr lang="de-DE" sz="3600" dirty="0"/>
              <a:t>ausklappbarem Bild </a:t>
            </a:r>
            <a:endParaRPr dirty="0"/>
          </a:p>
        </p:txBody>
      </p:sp>
      <p:sp>
        <p:nvSpPr>
          <p:cNvPr id="3" name="Textfeld 2">
            <a:extLst>
              <a:ext uri="{FF2B5EF4-FFF2-40B4-BE49-F238E27FC236}">
                <a16:creationId xmlns:a16="http://schemas.microsoft.com/office/drawing/2014/main" id="{9A82F055-2A37-263B-B9FF-8BEB7CD74A9A}"/>
              </a:ext>
            </a:extLst>
          </p:cNvPr>
          <p:cNvSpPr txBox="1"/>
          <p:nvPr/>
        </p:nvSpPr>
        <p:spPr bwMode="auto">
          <a:xfrm>
            <a:off x="414306" y="1315453"/>
            <a:ext cx="9066070" cy="4524315"/>
          </a:xfrm>
          <a:prstGeom prst="rect">
            <a:avLst/>
          </a:prstGeom>
          <a:noFill/>
        </p:spPr>
        <p:txBody>
          <a:bodyPr wrap="square" rtlCol="0">
            <a:spAutoFit/>
          </a:bodyPr>
          <a:lstStyle/>
          <a:p>
            <a:pPr>
              <a:defRPr/>
            </a:pPr>
            <a:r>
              <a:rPr lang="de-DE" dirty="0"/>
              <a:t>Hier könnte die Erklärung zu einem Thema stehen. Hier könnte die Erklärung zu einem Thema stehen. Hier könnte die Erklärung zu einem Thema stehen. Hier könnte die Erklärung zu einem Thema stehen. Hier könnte die Erklärung zu einem Thema stehen. Hier könnte die Erklärung zu einem Thema stehen. Hier könnte die Erklärung zu einem Thema stehen. Hier könnte die Erklärung zu einem Thema stehen. Hier könnte die Erklärung zu einem Thema stehen. Hier könnte die Erklärung zu einem Thema stehen. Hier könnte die Erklärung zu einem Thema stehen. Hier könnte die Erklärung zu einem Thema stehen. Hier könnte die Erklärung zu einem Thema stehen. Hier könnte die Erklärung zu einem Thema stehen. Hier könnte die Erklärung zu einem Thema stehen. Hier könnte die Erklärung zu einem Thema stehen. Hier könnte die Erklärung zu einem Thema stehen. Hier könnte die Erklärung zu einem Thema stehen. Hier könnte die Erklärung zu einem Thema stehen. Hier könnte die Erklärung zu einem Thema stehen. Hier könnte die Erklärung zu einem Thema stehen. Hier könnte die Erklärung zu einem Thema stehen. Hier könnte die Erklärung zu einem Thema stehen. Hier könnte die Erklärung zu einem Thema stehen. Hier könnte die Erklärung zu einem Thema stehen. Hier könnte die Erklärung zu einem Thema stehen. Hier könnte die Erklärung zu einem Thema stehen. Hier könnte die Erklärung zu einem Thema stehen. </a:t>
            </a:r>
          </a:p>
        </p:txBody>
      </p:sp>
      <p:sp>
        <p:nvSpPr>
          <p:cNvPr id="5" name="Interaktive Schaltfläche: Nächste(r) oder Weiter 4">
            <a:hlinkClick r:id="" action="ppaction://hlinkshowjump?jump=nextslide" highlightClick="1"/>
            <a:extLst>
              <a:ext uri="{FF2B5EF4-FFF2-40B4-BE49-F238E27FC236}">
                <a16:creationId xmlns:a16="http://schemas.microsoft.com/office/drawing/2014/main" id="{7730C2EF-207E-BC2B-47AA-AD5F29D85F37}"/>
              </a:ext>
            </a:extLst>
          </p:cNvPr>
          <p:cNvSpPr>
            <a:spLocks noChangeAspect="1"/>
          </p:cNvSpPr>
          <p:nvPr/>
        </p:nvSpPr>
        <p:spPr bwMode="auto">
          <a:xfrm>
            <a:off x="10827386" y="6165304"/>
            <a:ext cx="468412" cy="538639"/>
          </a:xfrm>
          <a:prstGeom prst="actionButtonForwardNex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
        <p:nvSpPr>
          <p:cNvPr id="6" name="Interaktive Schaltfläche: Vorherige(r) oder Zurück 5">
            <a:hlinkClick r:id="" action="ppaction://hlinkshowjump?jump=lastslideviewed" highlightClick="1"/>
            <a:extLst>
              <a:ext uri="{FF2B5EF4-FFF2-40B4-BE49-F238E27FC236}">
                <a16:creationId xmlns:a16="http://schemas.microsoft.com/office/drawing/2014/main" id="{FE78F17D-26CA-AB16-A3AA-48BC14ABE882}"/>
              </a:ext>
            </a:extLst>
          </p:cNvPr>
          <p:cNvSpPr>
            <a:spLocks noChangeAspect="1"/>
          </p:cNvSpPr>
          <p:nvPr/>
        </p:nvSpPr>
        <p:spPr bwMode="auto">
          <a:xfrm>
            <a:off x="983432" y="6055007"/>
            <a:ext cx="468737" cy="538447"/>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
        <p:nvSpPr>
          <p:cNvPr id="8" name="Textfeld 7">
            <a:extLst>
              <a:ext uri="{FF2B5EF4-FFF2-40B4-BE49-F238E27FC236}">
                <a16:creationId xmlns:a16="http://schemas.microsoft.com/office/drawing/2014/main" id="{3DFD5DC9-5FE2-9DC2-7F78-009AE11AA198}"/>
              </a:ext>
            </a:extLst>
          </p:cNvPr>
          <p:cNvSpPr txBox="1"/>
          <p:nvPr/>
        </p:nvSpPr>
        <p:spPr>
          <a:xfrm>
            <a:off x="10244840" y="485644"/>
            <a:ext cx="1249060" cy="568745"/>
          </a:xfrm>
          <a:prstGeom prst="rect">
            <a:avLst/>
          </a:prstGeom>
          <a:solidFill>
            <a:schemeClr val="accent1"/>
          </a:solidFill>
          <a:ln>
            <a:solidFill>
              <a:schemeClr val="tx1"/>
            </a:solidFill>
          </a:ln>
        </p:spPr>
        <p:txBody>
          <a:bodyPr wrap="none" rtlCol="0">
            <a:spAutoFit/>
          </a:bodyPr>
          <a:lstStyle/>
          <a:p>
            <a:pPr>
              <a:lnSpc>
                <a:spcPct val="200000"/>
              </a:lnSpc>
            </a:pPr>
            <a:r>
              <a:rPr lang="de-DE" dirty="0"/>
              <a:t>z.B. Aufbau</a:t>
            </a:r>
          </a:p>
        </p:txBody>
      </p:sp>
      <p:sp>
        <p:nvSpPr>
          <p:cNvPr id="9" name="Rechteck 8">
            <a:extLst>
              <a:ext uri="{FF2B5EF4-FFF2-40B4-BE49-F238E27FC236}">
                <a16:creationId xmlns:a16="http://schemas.microsoft.com/office/drawing/2014/main" id="{D55CD304-4C53-4B34-05FA-C0D212D91823}"/>
              </a:ext>
            </a:extLst>
          </p:cNvPr>
          <p:cNvSpPr/>
          <p:nvPr/>
        </p:nvSpPr>
        <p:spPr>
          <a:xfrm>
            <a:off x="8688288" y="1033025"/>
            <a:ext cx="2805612" cy="2395975"/>
          </a:xfrm>
          <a:prstGeom prst="rect">
            <a:avLst/>
          </a:prstGeom>
          <a:blipFill>
            <a:blip r:embed="rId6"/>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Bild zum Ausklappen </a:t>
            </a:r>
          </a:p>
        </p:txBody>
      </p:sp>
      <p:pic>
        <p:nvPicPr>
          <p:cNvPr id="10" name="Grafik 9">
            <a:extLst>
              <a:ext uri="{FF2B5EF4-FFF2-40B4-BE49-F238E27FC236}">
                <a16:creationId xmlns:a16="http://schemas.microsoft.com/office/drawing/2014/main" id="{2ABFDEDF-83C6-4806-DFBF-5A2B2A4D1B02}"/>
              </a:ext>
            </a:extLst>
          </p:cNvPr>
          <p:cNvPicPr>
            <a:picLocks noChangeAspect="1"/>
          </p:cNvPicPr>
          <p:nvPr/>
        </p:nvPicPr>
        <p:blipFill>
          <a:blip r:embed="rId7"/>
          <a:stretch>
            <a:fillRect/>
          </a:stretch>
        </p:blipFill>
        <p:spPr>
          <a:xfrm>
            <a:off x="11226790" y="1024612"/>
            <a:ext cx="262687" cy="251986"/>
          </a:xfrm>
          <a:prstGeom prst="rect">
            <a:avLst/>
          </a:prstGeom>
        </p:spPr>
      </p:pic>
    </p:spTree>
    <p:extLst>
      <p:ext uri="{BB962C8B-B14F-4D97-AF65-F5344CB8AC3E}">
        <p14:creationId xmlns:p14="http://schemas.microsoft.com/office/powerpoint/2010/main" val="27356530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22" presetClass="exit" presetSubtype="4" fill="hold" grpId="1" nodeType="clickEffect">
                                  <p:stCondLst>
                                    <p:cond delay="0"/>
                                  </p:stCondLst>
                                  <p:childTnLst>
                                    <p:animEffect transition="out" filter="wipe(down)">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par>
                                <p:cTn id="15" presetID="22" presetClass="exit" presetSubtype="4" fill="hold" nodeType="withEffect">
                                  <p:stCondLst>
                                    <p:cond delay="0"/>
                                  </p:stCondLst>
                                  <p:childTnLst>
                                    <p:animEffect transition="out" filter="wipe(down)">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9"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EF477E9-C9C1-4C43-8B3D-C54B4ADCCBFF}"/>
              </a:ext>
            </a:extLst>
          </p:cNvPr>
          <p:cNvPicPr>
            <a:picLocks noChangeAspect="1"/>
          </p:cNvPicPr>
          <p:nvPr/>
        </p:nvPicPr>
        <p:blipFill>
          <a:blip r:embed="rId2"/>
          <a:stretch>
            <a:fillRect/>
          </a:stretch>
        </p:blipFill>
        <p:spPr>
          <a:xfrm>
            <a:off x="-2489972" y="-42136"/>
            <a:ext cx="5976664" cy="8582602"/>
          </a:xfrm>
          <a:prstGeom prst="rect">
            <a:avLst/>
          </a:prstGeom>
        </p:spPr>
      </p:pic>
      <p:sp>
        <p:nvSpPr>
          <p:cNvPr id="5" name="Sprechblase: rechteckig mit abgerundeten Ecken 4">
            <a:extLst>
              <a:ext uri="{FF2B5EF4-FFF2-40B4-BE49-F238E27FC236}">
                <a16:creationId xmlns:a16="http://schemas.microsoft.com/office/drawing/2014/main" id="{5A501AF7-60C6-445A-9F00-4DD2DF887F4B}"/>
              </a:ext>
            </a:extLst>
          </p:cNvPr>
          <p:cNvSpPr/>
          <p:nvPr/>
        </p:nvSpPr>
        <p:spPr>
          <a:xfrm>
            <a:off x="2855640" y="1"/>
            <a:ext cx="6120680" cy="6149298"/>
          </a:xfrm>
          <a:prstGeom prst="wedgeRoundRectCallout">
            <a:avLst>
              <a:gd name="adj1" fmla="val -67159"/>
              <a:gd name="adj2" fmla="val -1841"/>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bg1"/>
                </a:solidFill>
              </a:rPr>
              <a:t>Zum Abschluss machen wir jetzt noch ein Spiel. Bei diesem könnt ihr überprüfen, wie viele der Begriffe, die ihr in dieser Themeneinheit kennengelernt habt kennt.</a:t>
            </a:r>
            <a:br>
              <a:rPr lang="de-DE" dirty="0">
                <a:solidFill>
                  <a:schemeClr val="accent2"/>
                </a:solidFill>
              </a:rPr>
            </a:br>
            <a:endParaRPr lang="de-DE" dirty="0">
              <a:solidFill>
                <a:schemeClr val="accent2"/>
              </a:solidFill>
            </a:endParaRPr>
          </a:p>
          <a:p>
            <a:r>
              <a:rPr lang="de-DE" sz="1600" dirty="0">
                <a:solidFill>
                  <a:schemeClr val="bg1"/>
                </a:solidFill>
              </a:rPr>
              <a:t>Erklärung des Spiels:</a:t>
            </a:r>
          </a:p>
          <a:p>
            <a:endParaRPr lang="de-DE" sz="1600" dirty="0">
              <a:solidFill>
                <a:schemeClr val="bg1"/>
              </a:solidFill>
            </a:endParaRPr>
          </a:p>
          <a:p>
            <a:pPr marL="285750" indent="-285750">
              <a:buFont typeface="Arial" panose="020B0604020202020204" pitchFamily="34" charset="0"/>
              <a:buChar char="•"/>
            </a:pPr>
            <a:r>
              <a:rPr lang="de-DE" sz="1600" dirty="0">
                <a:solidFill>
                  <a:schemeClr val="bg1"/>
                </a:solidFill>
              </a:rPr>
              <a:t>Einer hält  das iPad von sich gedreht vor sich, so dass der Partner auf das iPad schauen kann. </a:t>
            </a:r>
          </a:p>
          <a:p>
            <a:pPr marL="285750" indent="-285750">
              <a:buFont typeface="Arial" panose="020B0604020202020204" pitchFamily="34" charset="0"/>
              <a:buChar char="•"/>
            </a:pPr>
            <a:r>
              <a:rPr lang="de-DE" sz="1600" dirty="0">
                <a:solidFill>
                  <a:schemeClr val="bg1"/>
                </a:solidFill>
              </a:rPr>
              <a:t>Die andere Person erklärt den Begriff der auf dem iPad zu sehen ist </a:t>
            </a:r>
            <a:r>
              <a:rPr lang="de-DE" sz="1600" b="1" dirty="0">
                <a:solidFill>
                  <a:schemeClr val="bg1"/>
                </a:solidFill>
              </a:rPr>
              <a:t>ohne den Begriff selbst zu verwenden. </a:t>
            </a:r>
          </a:p>
          <a:p>
            <a:pPr marL="285750" indent="-285750">
              <a:buFont typeface="Arial" panose="020B0604020202020204" pitchFamily="34" charset="0"/>
              <a:buChar char="•"/>
            </a:pPr>
            <a:r>
              <a:rPr lang="de-DE" sz="1600" dirty="0">
                <a:solidFill>
                  <a:schemeClr val="bg1"/>
                </a:solidFill>
              </a:rPr>
              <a:t>Die Person die das iPad hält versucht nun diesen Begriff zu erraten.</a:t>
            </a:r>
          </a:p>
          <a:p>
            <a:pPr marL="285750" indent="-285750">
              <a:buFont typeface="Arial" panose="020B0604020202020204" pitchFamily="34" charset="0"/>
              <a:buChar char="•"/>
            </a:pPr>
            <a:r>
              <a:rPr lang="de-DE" sz="1600" dirty="0">
                <a:solidFill>
                  <a:schemeClr val="bg1"/>
                </a:solidFill>
              </a:rPr>
              <a:t>Ist der geratene Begriff richtig klickt die ratende Person mit der rechten Hand auf „Richtig“ und wird zum nächsten Begriff geführt. </a:t>
            </a:r>
          </a:p>
          <a:p>
            <a:pPr marL="285750" indent="-285750">
              <a:buFont typeface="Arial" panose="020B0604020202020204" pitchFamily="34" charset="0"/>
              <a:buChar char="•"/>
            </a:pPr>
            <a:r>
              <a:rPr lang="de-DE" sz="1600" dirty="0">
                <a:solidFill>
                  <a:schemeClr val="bg1"/>
                </a:solidFill>
              </a:rPr>
              <a:t>Ist der Begriff falsch, wird mit der linken Hand auf “Falsch“ getippt. </a:t>
            </a:r>
          </a:p>
          <a:p>
            <a:pPr marL="285750" indent="-285750">
              <a:buFont typeface="Arial" panose="020B0604020202020204" pitchFamily="34" charset="0"/>
              <a:buChar char="•"/>
            </a:pPr>
            <a:r>
              <a:rPr lang="de-DE" sz="1600" dirty="0">
                <a:solidFill>
                  <a:schemeClr val="bg1"/>
                </a:solidFill>
              </a:rPr>
              <a:t>Es erscheint die Erklärung des Begriffs der nun noch einmal vorgelesen wird.  </a:t>
            </a:r>
          </a:p>
          <a:p>
            <a:pPr marL="285750" indent="-285750">
              <a:buFont typeface="Arial" panose="020B0604020202020204" pitchFamily="34" charset="0"/>
              <a:buChar char="•"/>
            </a:pPr>
            <a:r>
              <a:rPr lang="de-DE" sz="1600" dirty="0">
                <a:solidFill>
                  <a:schemeClr val="bg1"/>
                </a:solidFill>
              </a:rPr>
              <a:t>Dann geht es über den Klick rechts zum nächsten Begriff </a:t>
            </a:r>
          </a:p>
          <a:p>
            <a:pPr marL="285750" indent="-285750">
              <a:buFont typeface="Arial" panose="020B0604020202020204" pitchFamily="34" charset="0"/>
              <a:buChar char="•"/>
            </a:pPr>
            <a:endParaRPr lang="de-DE" dirty="0">
              <a:solidFill>
                <a:schemeClr val="bg1"/>
              </a:solidFill>
            </a:endParaRPr>
          </a:p>
        </p:txBody>
      </p:sp>
      <p:grpSp>
        <p:nvGrpSpPr>
          <p:cNvPr id="13" name="Gruppieren 12">
            <a:extLst>
              <a:ext uri="{FF2B5EF4-FFF2-40B4-BE49-F238E27FC236}">
                <a16:creationId xmlns:a16="http://schemas.microsoft.com/office/drawing/2014/main" id="{DD29D9DC-2002-4C43-B575-1E89D8A237AA}"/>
              </a:ext>
            </a:extLst>
          </p:cNvPr>
          <p:cNvGrpSpPr/>
          <p:nvPr/>
        </p:nvGrpSpPr>
        <p:grpSpPr>
          <a:xfrm>
            <a:off x="10412166" y="6149299"/>
            <a:ext cx="1588234" cy="621101"/>
            <a:chOff x="6095975" y="6089013"/>
            <a:chExt cx="1466875" cy="621101"/>
          </a:xfrm>
        </p:grpSpPr>
        <p:sp>
          <p:nvSpPr>
            <p:cNvPr id="14" name="Rechteck: abgerundete Ecken 13">
              <a:hlinkClick r:id="" action="ppaction://hlinkshowjump?jump=nextslide"/>
              <a:extLst>
                <a:ext uri="{FF2B5EF4-FFF2-40B4-BE49-F238E27FC236}">
                  <a16:creationId xmlns:a16="http://schemas.microsoft.com/office/drawing/2014/main" id="{E54FC0EF-820B-405F-98D6-00A7D4637191}"/>
                </a:ext>
              </a:extLst>
            </p:cNvPr>
            <p:cNvSpPr/>
            <p:nvPr/>
          </p:nvSpPr>
          <p:spPr>
            <a:xfrm>
              <a:off x="6095975" y="6089013"/>
              <a:ext cx="1466875" cy="621101"/>
            </a:xfrm>
            <a:prstGeom prst="roundRect">
              <a:avLst/>
            </a:prstGeom>
            <a:solidFill>
              <a:schemeClr val="accent1">
                <a:lumMod val="7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a:latin typeface="Rockwell" panose="02060603020205020403" pitchFamily="18" charset="0"/>
                </a:rPr>
                <a:t>  WEITER      </a:t>
              </a:r>
            </a:p>
          </p:txBody>
        </p:sp>
        <p:sp>
          <p:nvSpPr>
            <p:cNvPr id="15" name="Pfeil: Chevron 14">
              <a:extLst>
                <a:ext uri="{FF2B5EF4-FFF2-40B4-BE49-F238E27FC236}">
                  <a16:creationId xmlns:a16="http://schemas.microsoft.com/office/drawing/2014/main" id="{80D16C7B-0AFF-4A9F-AF42-6B90A3CA9208}"/>
                </a:ext>
              </a:extLst>
            </p:cNvPr>
            <p:cNvSpPr/>
            <p:nvPr/>
          </p:nvSpPr>
          <p:spPr>
            <a:xfrm>
              <a:off x="7215472" y="6314032"/>
              <a:ext cx="144488" cy="163295"/>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pic>
        <p:nvPicPr>
          <p:cNvPr id="3" name="Grafik 2">
            <a:extLst>
              <a:ext uri="{FF2B5EF4-FFF2-40B4-BE49-F238E27FC236}">
                <a16:creationId xmlns:a16="http://schemas.microsoft.com/office/drawing/2014/main" id="{7D4916BC-E7A9-A247-73C1-0EA0459AF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2579" y="2204864"/>
            <a:ext cx="3282084" cy="2077268"/>
          </a:xfrm>
          <a:prstGeom prst="rect">
            <a:avLst/>
          </a:prstGeom>
        </p:spPr>
      </p:pic>
    </p:spTree>
    <p:extLst>
      <p:ext uri="{BB962C8B-B14F-4D97-AF65-F5344CB8AC3E}">
        <p14:creationId xmlns:p14="http://schemas.microsoft.com/office/powerpoint/2010/main" val="91070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E817C582-E7DC-860F-2865-CB20DBBD316F}"/>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13" name="think-cell data - do not delete" hidden="1">
                        <a:extLst>
                          <a:ext uri="{FF2B5EF4-FFF2-40B4-BE49-F238E27FC236}">
                            <a16:creationId xmlns:a16="http://schemas.microsoft.com/office/drawing/2014/main" id="{E817C582-E7DC-860F-2865-CB20DBBD316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Rechteck: abgerundete Ecken 3">
            <a:hlinkClick r:id="rId6" action="ppaction://hlinksldjump"/>
            <a:extLst>
              <a:ext uri="{FF2B5EF4-FFF2-40B4-BE49-F238E27FC236}">
                <a16:creationId xmlns:a16="http://schemas.microsoft.com/office/drawing/2014/main" id="{6F60F36F-BFA6-92F5-FB0A-702F83C91643}"/>
              </a:ext>
            </a:extLst>
          </p:cNvPr>
          <p:cNvSpPr/>
          <p:nvPr/>
        </p:nvSpPr>
        <p:spPr>
          <a:xfrm>
            <a:off x="224526" y="402440"/>
            <a:ext cx="2815235" cy="6367959"/>
          </a:xfrm>
          <a:prstGeom prst="round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latin typeface="Rockwell" panose="02060603020205020403" pitchFamily="18" charset="0"/>
              </a:rPr>
              <a:t>       </a:t>
            </a:r>
            <a:r>
              <a:rPr lang="de-DE" sz="3000" dirty="0">
                <a:latin typeface="Rockwell" panose="02060603020205020403" pitchFamily="18" charset="0"/>
              </a:rPr>
              <a:t>RICHTIG</a:t>
            </a:r>
            <a:r>
              <a:rPr lang="de-DE" dirty="0">
                <a:latin typeface="Rockwell" panose="02060603020205020403" pitchFamily="18" charset="0"/>
              </a:rPr>
              <a:t>      </a:t>
            </a:r>
          </a:p>
        </p:txBody>
      </p:sp>
      <p:sp>
        <p:nvSpPr>
          <p:cNvPr id="5" name="Pfeil: Chevron 5">
            <a:extLst>
              <a:ext uri="{FF2B5EF4-FFF2-40B4-BE49-F238E27FC236}">
                <a16:creationId xmlns:a16="http://schemas.microsoft.com/office/drawing/2014/main" id="{9DA553CD-6F90-3AA1-7C32-46243D747EA5}"/>
              </a:ext>
            </a:extLst>
          </p:cNvPr>
          <p:cNvSpPr/>
          <p:nvPr/>
        </p:nvSpPr>
        <p:spPr>
          <a:xfrm rot="10800000">
            <a:off x="447512" y="3392410"/>
            <a:ext cx="343321" cy="425828"/>
          </a:xfrm>
          <a:prstGeom prst="chevron">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Rechteck: abgerundete Ecken 3">
            <a:hlinkClick r:id="rId7" action="ppaction://hlinksldjump"/>
            <a:extLst>
              <a:ext uri="{FF2B5EF4-FFF2-40B4-BE49-F238E27FC236}">
                <a16:creationId xmlns:a16="http://schemas.microsoft.com/office/drawing/2014/main" id="{45215A00-5E07-3A31-E45B-B2333020F759}"/>
              </a:ext>
            </a:extLst>
          </p:cNvPr>
          <p:cNvSpPr/>
          <p:nvPr/>
        </p:nvSpPr>
        <p:spPr>
          <a:xfrm>
            <a:off x="9152239" y="402440"/>
            <a:ext cx="2815235" cy="6367959"/>
          </a:xfrm>
          <a:prstGeom prst="roundRect">
            <a:avLst/>
          </a:prstGeom>
          <a:solidFill>
            <a:srgbClr val="941100"/>
          </a:solidFill>
          <a:ln>
            <a:noFill/>
          </a:ln>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latin typeface="Rockwell" panose="02060603020205020403" pitchFamily="18" charset="0"/>
              </a:rPr>
              <a:t> </a:t>
            </a:r>
            <a:r>
              <a:rPr lang="de-DE" sz="3000" dirty="0">
                <a:latin typeface="Rockwell" panose="02060603020205020403" pitchFamily="18" charset="0"/>
              </a:rPr>
              <a:t>FALSCH</a:t>
            </a:r>
            <a:r>
              <a:rPr lang="de-DE" dirty="0">
                <a:latin typeface="Rockwell" panose="02060603020205020403" pitchFamily="18" charset="0"/>
              </a:rPr>
              <a:t>      </a:t>
            </a:r>
          </a:p>
        </p:txBody>
      </p:sp>
      <p:sp>
        <p:nvSpPr>
          <p:cNvPr id="10" name="Pfeil: Chevron 5">
            <a:extLst>
              <a:ext uri="{FF2B5EF4-FFF2-40B4-BE49-F238E27FC236}">
                <a16:creationId xmlns:a16="http://schemas.microsoft.com/office/drawing/2014/main" id="{803B1485-F220-FD37-A256-8FECE2EF7E30}"/>
              </a:ext>
            </a:extLst>
          </p:cNvPr>
          <p:cNvSpPr/>
          <p:nvPr/>
        </p:nvSpPr>
        <p:spPr>
          <a:xfrm rot="21438773">
            <a:off x="11401167" y="3373505"/>
            <a:ext cx="343321" cy="425828"/>
          </a:xfrm>
          <a:prstGeom prst="chevron">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Titel 1">
            <a:extLst>
              <a:ext uri="{FF2B5EF4-FFF2-40B4-BE49-F238E27FC236}">
                <a16:creationId xmlns:a16="http://schemas.microsoft.com/office/drawing/2014/main" id="{BAC9B6E7-4E64-3DC0-6C69-BAD7A8405D1E}"/>
              </a:ext>
            </a:extLst>
          </p:cNvPr>
          <p:cNvSpPr>
            <a:spLocks noGrp="1"/>
          </p:cNvSpPr>
          <p:nvPr>
            <p:ph type="title"/>
          </p:nvPr>
        </p:nvSpPr>
        <p:spPr>
          <a:xfrm>
            <a:off x="3262748" y="2915371"/>
            <a:ext cx="5676300" cy="1027257"/>
          </a:xfrm>
        </p:spPr>
        <p:txBody>
          <a:bodyPr vert="horz" rtlCol="0">
            <a:normAutofit/>
          </a:bodyPr>
          <a:lstStyle/>
          <a:p>
            <a:pPr algn="ctr" rtl="0"/>
            <a:r>
              <a:rPr lang="de-DE" sz="4800" b="1" dirty="0">
                <a:solidFill>
                  <a:schemeClr val="accent5">
                    <a:lumMod val="50000"/>
                  </a:schemeClr>
                </a:solidFill>
                <a:latin typeface="Rockwell" panose="02060603020205020403" pitchFamily="18" charset="0"/>
              </a:rPr>
              <a:t>Begriff 1</a:t>
            </a:r>
          </a:p>
        </p:txBody>
      </p:sp>
    </p:spTree>
    <p:extLst>
      <p:ext uri="{BB962C8B-B14F-4D97-AF65-F5344CB8AC3E}">
        <p14:creationId xmlns:p14="http://schemas.microsoft.com/office/powerpoint/2010/main" val="39059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8587798-3D9F-7ABD-394A-FDA110F33AD5}"/>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4" name="think-cell data - do not delete" hidden="1">
                        <a:extLst>
                          <a:ext uri="{FF2B5EF4-FFF2-40B4-BE49-F238E27FC236}">
                            <a16:creationId xmlns:a16="http://schemas.microsoft.com/office/drawing/2014/main" id="{A8587798-3D9F-7ABD-394A-FDA110F33AD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grpSp>
        <p:nvGrpSpPr>
          <p:cNvPr id="27" name="Gruppieren 26">
            <a:extLst>
              <a:ext uri="{FF2B5EF4-FFF2-40B4-BE49-F238E27FC236}">
                <a16:creationId xmlns:a16="http://schemas.microsoft.com/office/drawing/2014/main" id="{CC33DB46-64FA-74D2-559A-62CF877798DE}"/>
              </a:ext>
            </a:extLst>
          </p:cNvPr>
          <p:cNvGrpSpPr/>
          <p:nvPr/>
        </p:nvGrpSpPr>
        <p:grpSpPr>
          <a:xfrm>
            <a:off x="9055676" y="0"/>
            <a:ext cx="3136324" cy="6858000"/>
            <a:chOff x="9055676" y="0"/>
            <a:chExt cx="3136324" cy="6858000"/>
          </a:xfrm>
        </p:grpSpPr>
        <p:sp>
          <p:nvSpPr>
            <p:cNvPr id="28" name="Rechteck 27">
              <a:extLst>
                <a:ext uri="{FF2B5EF4-FFF2-40B4-BE49-F238E27FC236}">
                  <a16:creationId xmlns:a16="http://schemas.microsoft.com/office/drawing/2014/main" id="{00AFC403-97DD-CD4E-79EF-31D9D10DB032}"/>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29" name="Rechteck 28">
              <a:extLst>
                <a:ext uri="{FF2B5EF4-FFF2-40B4-BE49-F238E27FC236}">
                  <a16:creationId xmlns:a16="http://schemas.microsoft.com/office/drawing/2014/main" id="{1D693CD1-1178-A661-2EE9-19516ECB64D5}"/>
                </a:ext>
              </a:extLst>
            </p:cNvPr>
            <p:cNvSpPr/>
            <p:nvPr/>
          </p:nvSpPr>
          <p:spPr>
            <a:xfrm>
              <a:off x="9055676" y="0"/>
              <a:ext cx="166255"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30" name="Rechteck 29">
              <a:extLst>
                <a:ext uri="{FF2B5EF4-FFF2-40B4-BE49-F238E27FC236}">
                  <a16:creationId xmlns:a16="http://schemas.microsoft.com/office/drawing/2014/main" id="{761A9DD9-54F7-EB03-519C-1FA4B5EE4682}"/>
                </a:ext>
              </a:extLst>
            </p:cNvPr>
            <p:cNvSpPr/>
            <p:nvPr/>
          </p:nvSpPr>
          <p:spPr>
            <a:xfrm>
              <a:off x="9221932" y="0"/>
              <a:ext cx="1143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1" name="Rechteck 30">
              <a:extLst>
                <a:ext uri="{FF2B5EF4-FFF2-40B4-BE49-F238E27FC236}">
                  <a16:creationId xmlns:a16="http://schemas.microsoft.com/office/drawing/2014/main" id="{031A7008-2441-3F0E-609F-C7865DB9FB95}"/>
                </a:ext>
              </a:extLst>
            </p:cNvPr>
            <p:cNvSpPr/>
            <p:nvPr/>
          </p:nvSpPr>
          <p:spPr>
            <a:xfrm>
              <a:off x="9336233" y="0"/>
              <a:ext cx="15066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2" name="Rechteck 31">
              <a:extLst>
                <a:ext uri="{FF2B5EF4-FFF2-40B4-BE49-F238E27FC236}">
                  <a16:creationId xmlns:a16="http://schemas.microsoft.com/office/drawing/2014/main" id="{F2AA8B50-26D9-E54E-1938-CBF554944758}"/>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grpSp>
      <p:sp>
        <p:nvSpPr>
          <p:cNvPr id="6" name="Titel 1">
            <a:extLst>
              <a:ext uri="{FF2B5EF4-FFF2-40B4-BE49-F238E27FC236}">
                <a16:creationId xmlns:a16="http://schemas.microsoft.com/office/drawing/2014/main" id="{E5FC0C29-6BA9-0A7D-AED4-74B69FE326C5}"/>
              </a:ext>
            </a:extLst>
          </p:cNvPr>
          <p:cNvSpPr>
            <a:spLocks noGrp="1"/>
          </p:cNvSpPr>
          <p:nvPr>
            <p:ph type="title"/>
          </p:nvPr>
        </p:nvSpPr>
        <p:spPr>
          <a:xfrm>
            <a:off x="772685" y="193495"/>
            <a:ext cx="8378529" cy="1027257"/>
          </a:xfrm>
        </p:spPr>
        <p:txBody>
          <a:bodyPr vert="horz" rtlCol="0">
            <a:normAutofit fontScale="90000"/>
          </a:bodyPr>
          <a:lstStyle/>
          <a:p>
            <a:pPr algn="ctr" rtl="0"/>
            <a:r>
              <a:rPr lang="de-DE" sz="4800" b="1" dirty="0">
                <a:solidFill>
                  <a:schemeClr val="accent5">
                    <a:lumMod val="50000"/>
                  </a:schemeClr>
                </a:solidFill>
                <a:latin typeface="Rockwell" panose="02060603020205020403" pitchFamily="18" charset="0"/>
              </a:rPr>
              <a:t>Leider kein Punkt..</a:t>
            </a:r>
            <a:br>
              <a:rPr lang="de-DE" sz="4800" b="1" dirty="0">
                <a:solidFill>
                  <a:schemeClr val="accent5">
                    <a:lumMod val="50000"/>
                  </a:schemeClr>
                </a:solidFill>
                <a:latin typeface="Rockwell" panose="02060603020205020403" pitchFamily="18" charset="0"/>
              </a:rPr>
            </a:br>
            <a:r>
              <a:rPr lang="de-DE" sz="4800" b="1" dirty="0">
                <a:solidFill>
                  <a:schemeClr val="accent5">
                    <a:lumMod val="50000"/>
                  </a:schemeClr>
                </a:solidFill>
                <a:latin typeface="Rockwell" panose="02060603020205020403" pitchFamily="18" charset="0"/>
              </a:rPr>
              <a:t>EGAL NÄCHSTES MAL!</a:t>
            </a:r>
          </a:p>
        </p:txBody>
      </p:sp>
      <p:sp>
        <p:nvSpPr>
          <p:cNvPr id="33" name="Sprechblase: rechteckig mit abgerundeten Ecken 19">
            <a:extLst>
              <a:ext uri="{FF2B5EF4-FFF2-40B4-BE49-F238E27FC236}">
                <a16:creationId xmlns:a16="http://schemas.microsoft.com/office/drawing/2014/main" id="{564EC33C-C75A-ACA4-770D-5982EE963A83}"/>
              </a:ext>
            </a:extLst>
          </p:cNvPr>
          <p:cNvSpPr/>
          <p:nvPr/>
        </p:nvSpPr>
        <p:spPr>
          <a:xfrm>
            <a:off x="2520080" y="2079192"/>
            <a:ext cx="7151839" cy="4045454"/>
          </a:xfrm>
          <a:prstGeom prst="wedgeRoundRectCallout">
            <a:avLst>
              <a:gd name="adj1" fmla="val 67007"/>
              <a:gd name="adj2" fmla="val -17229"/>
              <a:gd name="adj3" fmla="val 16667"/>
            </a:avLst>
          </a:prstGeom>
          <a:solidFill>
            <a:schemeClr val="tx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000" dirty="0">
                <a:solidFill>
                  <a:schemeClr val="bg1"/>
                </a:solidFill>
                <a:latin typeface="Rockwell" panose="02060603020205020403" pitchFamily="18" charset="0"/>
              </a:rPr>
              <a:t>Erklärung 1</a:t>
            </a:r>
          </a:p>
        </p:txBody>
      </p:sp>
      <p:pic>
        <p:nvPicPr>
          <p:cNvPr id="34" name="Grafik 33">
            <a:extLst>
              <a:ext uri="{FF2B5EF4-FFF2-40B4-BE49-F238E27FC236}">
                <a16:creationId xmlns:a16="http://schemas.microsoft.com/office/drawing/2014/main" id="{03909C32-DA39-D2B2-C437-AF25AF26BD8F}"/>
              </a:ext>
            </a:extLst>
          </p:cNvPr>
          <p:cNvPicPr>
            <a:picLocks noChangeAspect="1"/>
          </p:cNvPicPr>
          <p:nvPr/>
        </p:nvPicPr>
        <p:blipFill>
          <a:blip r:embed="rId5"/>
          <a:stretch>
            <a:fillRect/>
          </a:stretch>
        </p:blipFill>
        <p:spPr>
          <a:xfrm flipH="1">
            <a:off x="8255259" y="-664945"/>
            <a:ext cx="7356282" cy="10590755"/>
          </a:xfrm>
          <a:prstGeom prst="rect">
            <a:avLst/>
          </a:prstGeom>
        </p:spPr>
      </p:pic>
      <p:sp>
        <p:nvSpPr>
          <p:cNvPr id="37" name="Rechteck: abgerundete Ecken 3">
            <a:hlinkClick r:id="rId6" action="ppaction://hlinksldjump"/>
            <a:extLst>
              <a:ext uri="{FF2B5EF4-FFF2-40B4-BE49-F238E27FC236}">
                <a16:creationId xmlns:a16="http://schemas.microsoft.com/office/drawing/2014/main" id="{17A4402F-2CC6-49B7-D8D3-4873A61612F2}"/>
              </a:ext>
            </a:extLst>
          </p:cNvPr>
          <p:cNvSpPr/>
          <p:nvPr/>
        </p:nvSpPr>
        <p:spPr>
          <a:xfrm>
            <a:off x="161457" y="96747"/>
            <a:ext cx="1368747" cy="6664506"/>
          </a:xfrm>
          <a:prstGeom prst="roundRect">
            <a:avLst/>
          </a:prstGeom>
          <a:solidFill>
            <a:schemeClr val="accent5">
              <a:lumMod val="50000"/>
            </a:schemeClr>
          </a:solidFill>
          <a:ln/>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r>
              <a:rPr lang="de-DE" sz="1500" dirty="0">
                <a:latin typeface="Rockwell" panose="02060603020205020403" pitchFamily="18" charset="0"/>
              </a:rPr>
              <a:t>           </a:t>
            </a:r>
            <a:br>
              <a:rPr lang="de-DE" sz="1500" dirty="0">
                <a:latin typeface="Rockwell" panose="02060603020205020403" pitchFamily="18" charset="0"/>
              </a:rPr>
            </a:br>
            <a:r>
              <a:rPr lang="de-DE" sz="1500" dirty="0">
                <a:latin typeface="Rockwell" panose="02060603020205020403" pitchFamily="18" charset="0"/>
              </a:rPr>
              <a:t>      WEITER      </a:t>
            </a:r>
          </a:p>
        </p:txBody>
      </p:sp>
    </p:spTree>
    <p:extLst>
      <p:ext uri="{BB962C8B-B14F-4D97-AF65-F5344CB8AC3E}">
        <p14:creationId xmlns:p14="http://schemas.microsoft.com/office/powerpoint/2010/main" val="4227119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CD4FB5A-BAFB-D3A0-9A2C-BDDD581EB185}"/>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4" name="think-cell data - do not delete" hidden="1">
                        <a:extLst>
                          <a:ext uri="{FF2B5EF4-FFF2-40B4-BE49-F238E27FC236}">
                            <a16:creationId xmlns:a16="http://schemas.microsoft.com/office/drawing/2014/main" id="{CCD4FB5A-BAFB-D3A0-9A2C-BDDD581EB185}"/>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Rechteck: abgerundete Ecken 3">
            <a:hlinkClick r:id="rId6" action="ppaction://hlinksldjump"/>
            <a:extLst>
              <a:ext uri="{FF2B5EF4-FFF2-40B4-BE49-F238E27FC236}">
                <a16:creationId xmlns:a16="http://schemas.microsoft.com/office/drawing/2014/main" id="{6F60F36F-BFA6-92F5-FB0A-702F83C91643}"/>
              </a:ext>
            </a:extLst>
          </p:cNvPr>
          <p:cNvSpPr/>
          <p:nvPr/>
        </p:nvSpPr>
        <p:spPr>
          <a:xfrm>
            <a:off x="224526" y="402440"/>
            <a:ext cx="2815235" cy="6367959"/>
          </a:xfrm>
          <a:prstGeom prst="round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latin typeface="Rockwell" panose="02060603020205020403" pitchFamily="18" charset="0"/>
              </a:rPr>
              <a:t>       </a:t>
            </a:r>
            <a:r>
              <a:rPr lang="de-DE" sz="3000" dirty="0">
                <a:latin typeface="Rockwell" panose="02060603020205020403" pitchFamily="18" charset="0"/>
              </a:rPr>
              <a:t>RICHTIG</a:t>
            </a:r>
            <a:r>
              <a:rPr lang="de-DE" dirty="0">
                <a:latin typeface="Rockwell" panose="02060603020205020403" pitchFamily="18" charset="0"/>
              </a:rPr>
              <a:t>      </a:t>
            </a:r>
          </a:p>
        </p:txBody>
      </p:sp>
      <p:sp>
        <p:nvSpPr>
          <p:cNvPr id="5" name="Pfeil: Chevron 5">
            <a:extLst>
              <a:ext uri="{FF2B5EF4-FFF2-40B4-BE49-F238E27FC236}">
                <a16:creationId xmlns:a16="http://schemas.microsoft.com/office/drawing/2014/main" id="{9DA553CD-6F90-3AA1-7C32-46243D747EA5}"/>
              </a:ext>
            </a:extLst>
          </p:cNvPr>
          <p:cNvSpPr/>
          <p:nvPr/>
        </p:nvSpPr>
        <p:spPr>
          <a:xfrm rot="10800000">
            <a:off x="447512" y="3392410"/>
            <a:ext cx="343321" cy="425828"/>
          </a:xfrm>
          <a:prstGeom prst="chevron">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Rechteck: abgerundete Ecken 3">
            <a:hlinkClick r:id="rId7" action="ppaction://hlinksldjump"/>
            <a:extLst>
              <a:ext uri="{FF2B5EF4-FFF2-40B4-BE49-F238E27FC236}">
                <a16:creationId xmlns:a16="http://schemas.microsoft.com/office/drawing/2014/main" id="{45215A00-5E07-3A31-E45B-B2333020F759}"/>
              </a:ext>
            </a:extLst>
          </p:cNvPr>
          <p:cNvSpPr/>
          <p:nvPr/>
        </p:nvSpPr>
        <p:spPr>
          <a:xfrm>
            <a:off x="9152239" y="402440"/>
            <a:ext cx="2815235" cy="6367959"/>
          </a:xfrm>
          <a:prstGeom prst="roundRect">
            <a:avLst/>
          </a:prstGeom>
          <a:solidFill>
            <a:srgbClr val="941100"/>
          </a:solidFill>
          <a:ln>
            <a:noFill/>
          </a:ln>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latin typeface="Rockwell" panose="02060603020205020403" pitchFamily="18" charset="0"/>
              </a:rPr>
              <a:t>    </a:t>
            </a:r>
            <a:r>
              <a:rPr lang="de-DE" sz="3000" dirty="0">
                <a:latin typeface="Rockwell" panose="02060603020205020403" pitchFamily="18" charset="0"/>
              </a:rPr>
              <a:t>FALSCH</a:t>
            </a:r>
            <a:r>
              <a:rPr lang="de-DE" dirty="0">
                <a:latin typeface="Rockwell" panose="02060603020205020403" pitchFamily="18" charset="0"/>
              </a:rPr>
              <a:t>      </a:t>
            </a:r>
          </a:p>
        </p:txBody>
      </p:sp>
      <p:sp>
        <p:nvSpPr>
          <p:cNvPr id="10" name="Pfeil: Chevron 5">
            <a:extLst>
              <a:ext uri="{FF2B5EF4-FFF2-40B4-BE49-F238E27FC236}">
                <a16:creationId xmlns:a16="http://schemas.microsoft.com/office/drawing/2014/main" id="{803B1485-F220-FD37-A256-8FECE2EF7E30}"/>
              </a:ext>
            </a:extLst>
          </p:cNvPr>
          <p:cNvSpPr/>
          <p:nvPr/>
        </p:nvSpPr>
        <p:spPr>
          <a:xfrm rot="21438773">
            <a:off x="11401167" y="3373505"/>
            <a:ext cx="343321" cy="425828"/>
          </a:xfrm>
          <a:prstGeom prst="chevron">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 name="Titel 1">
            <a:extLst>
              <a:ext uri="{FF2B5EF4-FFF2-40B4-BE49-F238E27FC236}">
                <a16:creationId xmlns:a16="http://schemas.microsoft.com/office/drawing/2014/main" id="{CE386FA6-03D2-DA9B-26EA-2B9E9D0F2194}"/>
              </a:ext>
            </a:extLst>
          </p:cNvPr>
          <p:cNvSpPr>
            <a:spLocks noGrp="1"/>
          </p:cNvSpPr>
          <p:nvPr>
            <p:ph type="title"/>
          </p:nvPr>
        </p:nvSpPr>
        <p:spPr>
          <a:xfrm>
            <a:off x="3039761" y="2988692"/>
            <a:ext cx="6112478" cy="1027257"/>
          </a:xfrm>
        </p:spPr>
        <p:txBody>
          <a:bodyPr vert="horz" rtlCol="0">
            <a:noAutofit/>
          </a:bodyPr>
          <a:lstStyle/>
          <a:p>
            <a:pPr algn="ctr" rtl="0"/>
            <a:r>
              <a:rPr lang="de-DE" sz="3200" b="1" dirty="0">
                <a:solidFill>
                  <a:schemeClr val="accent5">
                    <a:lumMod val="50000"/>
                  </a:schemeClr>
                </a:solidFill>
                <a:latin typeface="Rockwell" panose="02060603020205020403" pitchFamily="18" charset="0"/>
              </a:rPr>
              <a:t>Begriff 2</a:t>
            </a:r>
            <a:endParaRPr lang="de-DE" sz="3000" b="1" dirty="0">
              <a:solidFill>
                <a:schemeClr val="accent5">
                  <a:lumMod val="50000"/>
                </a:schemeClr>
              </a:solidFill>
              <a:latin typeface="Rockwell" panose="02060603020205020403" pitchFamily="18" charset="0"/>
            </a:endParaRPr>
          </a:p>
        </p:txBody>
      </p:sp>
      <p:sp>
        <p:nvSpPr>
          <p:cNvPr id="35" name="Titel 1">
            <a:extLst>
              <a:ext uri="{FF2B5EF4-FFF2-40B4-BE49-F238E27FC236}">
                <a16:creationId xmlns:a16="http://schemas.microsoft.com/office/drawing/2014/main" id="{4B7D06FB-C808-B4CE-4E3E-A6AA33C65006}"/>
              </a:ext>
            </a:extLst>
          </p:cNvPr>
          <p:cNvSpPr txBox="1">
            <a:spLocks/>
          </p:cNvSpPr>
          <p:nvPr/>
        </p:nvSpPr>
        <p:spPr>
          <a:xfrm>
            <a:off x="1905633" y="668309"/>
            <a:ext cx="8378529" cy="10272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800" b="1" dirty="0">
                <a:solidFill>
                  <a:schemeClr val="bg1"/>
                </a:solidFill>
                <a:effectLst>
                  <a:glow rad="298189">
                    <a:schemeClr val="accent6">
                      <a:satMod val="175000"/>
                      <a:alpha val="40000"/>
                    </a:schemeClr>
                  </a:glow>
                </a:effectLst>
                <a:latin typeface="Rockwell" panose="02060603020205020403" pitchFamily="18" charset="0"/>
              </a:rPr>
              <a:t>SUPER </a:t>
            </a:r>
            <a:br>
              <a:rPr lang="de-DE" sz="3800" b="1" dirty="0">
                <a:solidFill>
                  <a:schemeClr val="bg1"/>
                </a:solidFill>
                <a:effectLst>
                  <a:glow rad="298189">
                    <a:schemeClr val="accent6">
                      <a:satMod val="175000"/>
                      <a:alpha val="40000"/>
                    </a:schemeClr>
                  </a:glow>
                </a:effectLst>
                <a:latin typeface="Rockwell" panose="02060603020205020403" pitchFamily="18" charset="0"/>
              </a:rPr>
            </a:br>
            <a:r>
              <a:rPr lang="de-DE" sz="3800" b="1" dirty="0">
                <a:solidFill>
                  <a:schemeClr val="bg1"/>
                </a:solidFill>
                <a:effectLst>
                  <a:glow rad="298189">
                    <a:schemeClr val="accent6">
                      <a:satMod val="175000"/>
                      <a:alpha val="40000"/>
                    </a:schemeClr>
                  </a:glow>
                </a:effectLst>
                <a:latin typeface="Rockwell" panose="02060603020205020403" pitchFamily="18" charset="0"/>
              </a:rPr>
              <a:t>WEITER SO!</a:t>
            </a:r>
          </a:p>
        </p:txBody>
      </p:sp>
    </p:spTree>
    <p:extLst>
      <p:ext uri="{BB962C8B-B14F-4D97-AF65-F5344CB8AC3E}">
        <p14:creationId xmlns:p14="http://schemas.microsoft.com/office/powerpoint/2010/main" val="273672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150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4" name="think-cell data - do not delete" hidden="1">
            <a:extLst>
              <a:ext uri="{FF2B5EF4-FFF2-40B4-BE49-F238E27FC236}">
                <a16:creationId xmlns:a16="http://schemas.microsoft.com/office/drawing/2014/main" id="{1EACB2BB-E240-C71A-AEA4-D3DB4BA1B2DD}"/>
              </a:ext>
            </a:extLst>
          </p:cNvPr>
          <p:cNvGraphicFramePr>
            <a:graphicFrameLocks noChangeAspect="1"/>
          </p:cNvGraphicFramePr>
          <p:nvPr>
            <p:custDataLst>
              <p:tags r:id="rId1"/>
            </p:custDataLst>
            <p:extLst>
              <p:ext uri="{D42A27DB-BD31-4B8C-83A1-F6EECF244321}">
                <p14:modId xmlns:p14="http://schemas.microsoft.com/office/powerpoint/2010/main" val="46890356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4" name="think-cell data - do not delete" hidden="1">
                        <a:extLst>
                          <a:ext uri="{FF2B5EF4-FFF2-40B4-BE49-F238E27FC236}">
                            <a16:creationId xmlns:a16="http://schemas.microsoft.com/office/drawing/2014/main" id="{1EACB2BB-E240-C71A-AEA4-D3DB4BA1B2D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el 1"/>
          <p:cNvSpPr>
            <a:spLocks noGrp="1"/>
          </p:cNvSpPr>
          <p:nvPr>
            <p:ph type="ctrTitle"/>
          </p:nvPr>
        </p:nvSpPr>
        <p:spPr bwMode="auto">
          <a:xfrm>
            <a:off x="2207568" y="2493024"/>
            <a:ext cx="7776864" cy="1871952"/>
          </a:xfrm>
          <a:solidFill>
            <a:schemeClr val="bg2">
              <a:alpha val="68000"/>
            </a:schemeClr>
          </a:solidFill>
        </p:spPr>
        <p:txBody>
          <a:bodyPr vert="horz" anchor="ctr">
            <a:normAutofit fontScale="90000"/>
          </a:bodyPr>
          <a:lstStyle/>
          <a:p>
            <a:pPr algn="ctr">
              <a:defRPr/>
            </a:pPr>
            <a:r>
              <a:rPr lang="de-DE" sz="4400" dirty="0">
                <a:latin typeface="+mj-lt"/>
                <a:cs typeface="Arial" panose="020B0604020202020204" pitchFamily="34" charset="0"/>
              </a:rPr>
              <a:t>VORLAGE  TITEL </a:t>
            </a:r>
            <a:br>
              <a:rPr lang="de-DE" sz="4400" dirty="0">
                <a:latin typeface="+mj-lt"/>
                <a:cs typeface="Arial" panose="020B0604020202020204" pitchFamily="34" charset="0"/>
              </a:rPr>
            </a:br>
            <a:r>
              <a:rPr lang="de-DE" sz="4400" dirty="0">
                <a:latin typeface="+mj-lt"/>
                <a:cs typeface="Arial" panose="020B0604020202020204" pitchFamily="34" charset="0"/>
              </a:rPr>
              <a:t>Digitaler interaktiver Assistent </a:t>
            </a:r>
            <a:br>
              <a:rPr lang="de-DE" sz="4400" dirty="0">
                <a:latin typeface="+mj-lt"/>
                <a:cs typeface="Arial" panose="020B0604020202020204" pitchFamily="34" charset="0"/>
              </a:rPr>
            </a:br>
            <a:r>
              <a:rPr lang="de-DE" sz="4400" dirty="0">
                <a:latin typeface="+mj-lt"/>
                <a:cs typeface="Arial" panose="020B0604020202020204" pitchFamily="34" charset="0"/>
              </a:rPr>
              <a:t>(DINA) </a:t>
            </a:r>
            <a:endParaRPr dirty="0">
              <a:latin typeface="+mj-lt"/>
              <a:cs typeface="Arial" panose="020B0604020202020204" pitchFamily="34" charset="0"/>
            </a:endParaRPr>
          </a:p>
        </p:txBody>
      </p:sp>
      <p:pic>
        <p:nvPicPr>
          <p:cNvPr id="14" name="Grafik 13">
            <a:extLst>
              <a:ext uri="{FF2B5EF4-FFF2-40B4-BE49-F238E27FC236}">
                <a16:creationId xmlns:a16="http://schemas.microsoft.com/office/drawing/2014/main" id="{2AFD9BE4-A56A-30D5-AADF-B17B5C21F4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791" y="5877272"/>
            <a:ext cx="1944216" cy="693286"/>
          </a:xfrm>
          <a:prstGeom prst="rect">
            <a:avLst/>
          </a:prstGeom>
        </p:spPr>
      </p:pic>
      <p:sp>
        <p:nvSpPr>
          <p:cNvPr id="6" name="Rechteck: abgerundete Ecken 7">
            <a:hlinkClick r:id="" action="ppaction://hlinkshowjump?jump=nextslide"/>
            <a:extLst>
              <a:ext uri="{FF2B5EF4-FFF2-40B4-BE49-F238E27FC236}">
                <a16:creationId xmlns:a16="http://schemas.microsoft.com/office/drawing/2014/main" id="{64F9E637-A3F3-A3EA-C9EF-265C919266A7}"/>
              </a:ext>
            </a:extLst>
          </p:cNvPr>
          <p:cNvSpPr/>
          <p:nvPr/>
        </p:nvSpPr>
        <p:spPr>
          <a:xfrm>
            <a:off x="5372591" y="4600901"/>
            <a:ext cx="1446818" cy="621101"/>
          </a:xfrm>
          <a:prstGeom prst="roundRect">
            <a:avLst/>
          </a:prstGeom>
          <a:solidFill>
            <a:schemeClr val="accent5">
              <a:lumMod val="7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latin typeface="Rockwell" panose="02060603020205020403" pitchFamily="18" charset="0"/>
              </a:rPr>
              <a:t>START</a:t>
            </a:r>
            <a:r>
              <a:rPr lang="de-DE" sz="2000" b="1" dirty="0">
                <a:latin typeface="Rockwell" panose="02060603020205020403"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CD4FB5A-BAFB-D3A0-9A2C-BDDD581EB185}"/>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4" name="think-cell data - do not delete" hidden="1">
                        <a:extLst>
                          <a:ext uri="{FF2B5EF4-FFF2-40B4-BE49-F238E27FC236}">
                            <a16:creationId xmlns:a16="http://schemas.microsoft.com/office/drawing/2014/main" id="{CCD4FB5A-BAFB-D3A0-9A2C-BDDD581EB185}"/>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Rechteck: abgerundete Ecken 3">
            <a:hlinkClick r:id="rId6" action="ppaction://hlinksldjump"/>
            <a:extLst>
              <a:ext uri="{FF2B5EF4-FFF2-40B4-BE49-F238E27FC236}">
                <a16:creationId xmlns:a16="http://schemas.microsoft.com/office/drawing/2014/main" id="{6F60F36F-BFA6-92F5-FB0A-702F83C91643}"/>
              </a:ext>
            </a:extLst>
          </p:cNvPr>
          <p:cNvSpPr/>
          <p:nvPr/>
        </p:nvSpPr>
        <p:spPr>
          <a:xfrm>
            <a:off x="224526" y="402440"/>
            <a:ext cx="2815235" cy="6367959"/>
          </a:xfrm>
          <a:prstGeom prst="round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latin typeface="Rockwell" panose="02060603020205020403" pitchFamily="18" charset="0"/>
              </a:rPr>
              <a:t>       </a:t>
            </a:r>
            <a:r>
              <a:rPr lang="de-DE" sz="3000" dirty="0">
                <a:latin typeface="Rockwell" panose="02060603020205020403" pitchFamily="18" charset="0"/>
              </a:rPr>
              <a:t>RICHTIG</a:t>
            </a:r>
            <a:r>
              <a:rPr lang="de-DE" dirty="0">
                <a:latin typeface="Rockwell" panose="02060603020205020403" pitchFamily="18" charset="0"/>
              </a:rPr>
              <a:t>      </a:t>
            </a:r>
          </a:p>
        </p:txBody>
      </p:sp>
      <p:sp>
        <p:nvSpPr>
          <p:cNvPr id="5" name="Pfeil: Chevron 5">
            <a:extLst>
              <a:ext uri="{FF2B5EF4-FFF2-40B4-BE49-F238E27FC236}">
                <a16:creationId xmlns:a16="http://schemas.microsoft.com/office/drawing/2014/main" id="{9DA553CD-6F90-3AA1-7C32-46243D747EA5}"/>
              </a:ext>
            </a:extLst>
          </p:cNvPr>
          <p:cNvSpPr/>
          <p:nvPr/>
        </p:nvSpPr>
        <p:spPr>
          <a:xfrm rot="10800000">
            <a:off x="447512" y="3392410"/>
            <a:ext cx="343321" cy="425828"/>
          </a:xfrm>
          <a:prstGeom prst="chevron">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Rechteck: abgerundete Ecken 3">
            <a:hlinkClick r:id="rId7" action="ppaction://hlinksldjump"/>
            <a:extLst>
              <a:ext uri="{FF2B5EF4-FFF2-40B4-BE49-F238E27FC236}">
                <a16:creationId xmlns:a16="http://schemas.microsoft.com/office/drawing/2014/main" id="{45215A00-5E07-3A31-E45B-B2333020F759}"/>
              </a:ext>
            </a:extLst>
          </p:cNvPr>
          <p:cNvSpPr/>
          <p:nvPr/>
        </p:nvSpPr>
        <p:spPr>
          <a:xfrm>
            <a:off x="9152239" y="402440"/>
            <a:ext cx="2815235" cy="6367959"/>
          </a:xfrm>
          <a:prstGeom prst="roundRect">
            <a:avLst/>
          </a:prstGeom>
          <a:solidFill>
            <a:srgbClr val="941100"/>
          </a:solidFill>
          <a:ln>
            <a:noFill/>
          </a:ln>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latin typeface="Rockwell" panose="02060603020205020403" pitchFamily="18" charset="0"/>
              </a:rPr>
              <a:t>   </a:t>
            </a:r>
            <a:r>
              <a:rPr lang="de-DE" sz="3000" dirty="0">
                <a:latin typeface="Rockwell" panose="02060603020205020403" pitchFamily="18" charset="0"/>
              </a:rPr>
              <a:t>FALSCH</a:t>
            </a:r>
            <a:r>
              <a:rPr lang="de-DE" dirty="0">
                <a:latin typeface="Rockwell" panose="02060603020205020403" pitchFamily="18" charset="0"/>
              </a:rPr>
              <a:t>      </a:t>
            </a:r>
          </a:p>
        </p:txBody>
      </p:sp>
      <p:sp>
        <p:nvSpPr>
          <p:cNvPr id="10" name="Pfeil: Chevron 5">
            <a:extLst>
              <a:ext uri="{FF2B5EF4-FFF2-40B4-BE49-F238E27FC236}">
                <a16:creationId xmlns:a16="http://schemas.microsoft.com/office/drawing/2014/main" id="{803B1485-F220-FD37-A256-8FECE2EF7E30}"/>
              </a:ext>
            </a:extLst>
          </p:cNvPr>
          <p:cNvSpPr/>
          <p:nvPr/>
        </p:nvSpPr>
        <p:spPr>
          <a:xfrm rot="21438773">
            <a:off x="11401167" y="3373505"/>
            <a:ext cx="343321" cy="425828"/>
          </a:xfrm>
          <a:prstGeom prst="chevron">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 name="Titel 1">
            <a:extLst>
              <a:ext uri="{FF2B5EF4-FFF2-40B4-BE49-F238E27FC236}">
                <a16:creationId xmlns:a16="http://schemas.microsoft.com/office/drawing/2014/main" id="{CE386FA6-03D2-DA9B-26EA-2B9E9D0F2194}"/>
              </a:ext>
            </a:extLst>
          </p:cNvPr>
          <p:cNvSpPr>
            <a:spLocks noGrp="1"/>
          </p:cNvSpPr>
          <p:nvPr>
            <p:ph type="title"/>
          </p:nvPr>
        </p:nvSpPr>
        <p:spPr>
          <a:xfrm>
            <a:off x="3029967" y="2988692"/>
            <a:ext cx="6122272" cy="1027257"/>
          </a:xfrm>
        </p:spPr>
        <p:txBody>
          <a:bodyPr vert="horz" rtlCol="0">
            <a:noAutofit/>
          </a:bodyPr>
          <a:lstStyle/>
          <a:p>
            <a:pPr algn="ctr" rtl="0"/>
            <a:r>
              <a:rPr lang="de-DE" sz="3200" b="1" dirty="0">
                <a:solidFill>
                  <a:schemeClr val="accent5">
                    <a:lumMod val="50000"/>
                  </a:schemeClr>
                </a:solidFill>
                <a:latin typeface="Rockwell" panose="02060603020205020403" pitchFamily="18" charset="0"/>
              </a:rPr>
              <a:t>Begriff 2</a:t>
            </a:r>
            <a:endParaRPr lang="de-DE" sz="3000" b="1" dirty="0">
              <a:solidFill>
                <a:schemeClr val="accent5">
                  <a:lumMod val="50000"/>
                </a:schemeClr>
              </a:solidFill>
              <a:latin typeface="Rockwell" panose="02060603020205020403" pitchFamily="18" charset="0"/>
            </a:endParaRPr>
          </a:p>
        </p:txBody>
      </p:sp>
    </p:spTree>
    <p:extLst>
      <p:ext uri="{BB962C8B-B14F-4D97-AF65-F5344CB8AC3E}">
        <p14:creationId xmlns:p14="http://schemas.microsoft.com/office/powerpoint/2010/main" val="379939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8587798-3D9F-7ABD-394A-FDA110F33AD5}"/>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4" name="think-cell data - do not delete" hidden="1">
                        <a:extLst>
                          <a:ext uri="{FF2B5EF4-FFF2-40B4-BE49-F238E27FC236}">
                            <a16:creationId xmlns:a16="http://schemas.microsoft.com/office/drawing/2014/main" id="{A8587798-3D9F-7ABD-394A-FDA110F33AD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grpSp>
        <p:nvGrpSpPr>
          <p:cNvPr id="27" name="Gruppieren 26">
            <a:extLst>
              <a:ext uri="{FF2B5EF4-FFF2-40B4-BE49-F238E27FC236}">
                <a16:creationId xmlns:a16="http://schemas.microsoft.com/office/drawing/2014/main" id="{CC33DB46-64FA-74D2-559A-62CF877798DE}"/>
              </a:ext>
            </a:extLst>
          </p:cNvPr>
          <p:cNvGrpSpPr/>
          <p:nvPr/>
        </p:nvGrpSpPr>
        <p:grpSpPr>
          <a:xfrm>
            <a:off x="9055676" y="0"/>
            <a:ext cx="3136324" cy="6858000"/>
            <a:chOff x="9055676" y="0"/>
            <a:chExt cx="3136324" cy="6858000"/>
          </a:xfrm>
        </p:grpSpPr>
        <p:sp>
          <p:nvSpPr>
            <p:cNvPr id="28" name="Rechteck 27">
              <a:extLst>
                <a:ext uri="{FF2B5EF4-FFF2-40B4-BE49-F238E27FC236}">
                  <a16:creationId xmlns:a16="http://schemas.microsoft.com/office/drawing/2014/main" id="{00AFC403-97DD-CD4E-79EF-31D9D10DB032}"/>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29" name="Rechteck 28">
              <a:extLst>
                <a:ext uri="{FF2B5EF4-FFF2-40B4-BE49-F238E27FC236}">
                  <a16:creationId xmlns:a16="http://schemas.microsoft.com/office/drawing/2014/main" id="{1D693CD1-1178-A661-2EE9-19516ECB64D5}"/>
                </a:ext>
              </a:extLst>
            </p:cNvPr>
            <p:cNvSpPr/>
            <p:nvPr/>
          </p:nvSpPr>
          <p:spPr>
            <a:xfrm>
              <a:off x="9055676" y="0"/>
              <a:ext cx="166255"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30" name="Rechteck 29">
              <a:extLst>
                <a:ext uri="{FF2B5EF4-FFF2-40B4-BE49-F238E27FC236}">
                  <a16:creationId xmlns:a16="http://schemas.microsoft.com/office/drawing/2014/main" id="{761A9DD9-54F7-EB03-519C-1FA4B5EE4682}"/>
                </a:ext>
              </a:extLst>
            </p:cNvPr>
            <p:cNvSpPr/>
            <p:nvPr/>
          </p:nvSpPr>
          <p:spPr>
            <a:xfrm>
              <a:off x="9221932" y="0"/>
              <a:ext cx="1143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1" name="Rechteck 30">
              <a:extLst>
                <a:ext uri="{FF2B5EF4-FFF2-40B4-BE49-F238E27FC236}">
                  <a16:creationId xmlns:a16="http://schemas.microsoft.com/office/drawing/2014/main" id="{031A7008-2441-3F0E-609F-C7865DB9FB95}"/>
                </a:ext>
              </a:extLst>
            </p:cNvPr>
            <p:cNvSpPr/>
            <p:nvPr/>
          </p:nvSpPr>
          <p:spPr>
            <a:xfrm>
              <a:off x="9336233" y="0"/>
              <a:ext cx="15066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2" name="Rechteck 31">
              <a:extLst>
                <a:ext uri="{FF2B5EF4-FFF2-40B4-BE49-F238E27FC236}">
                  <a16:creationId xmlns:a16="http://schemas.microsoft.com/office/drawing/2014/main" id="{F2AA8B50-26D9-E54E-1938-CBF554944758}"/>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grpSp>
      <p:sp>
        <p:nvSpPr>
          <p:cNvPr id="6" name="Titel 1">
            <a:extLst>
              <a:ext uri="{FF2B5EF4-FFF2-40B4-BE49-F238E27FC236}">
                <a16:creationId xmlns:a16="http://schemas.microsoft.com/office/drawing/2014/main" id="{E5FC0C29-6BA9-0A7D-AED4-74B69FE326C5}"/>
              </a:ext>
            </a:extLst>
          </p:cNvPr>
          <p:cNvSpPr>
            <a:spLocks noGrp="1"/>
          </p:cNvSpPr>
          <p:nvPr>
            <p:ph type="title"/>
          </p:nvPr>
        </p:nvSpPr>
        <p:spPr>
          <a:xfrm>
            <a:off x="772685" y="193495"/>
            <a:ext cx="8378529" cy="1027257"/>
          </a:xfrm>
        </p:spPr>
        <p:txBody>
          <a:bodyPr vert="horz" rtlCol="0">
            <a:normAutofit fontScale="90000"/>
          </a:bodyPr>
          <a:lstStyle/>
          <a:p>
            <a:pPr algn="ctr" rtl="0"/>
            <a:r>
              <a:rPr lang="de-DE" sz="4800" b="1" dirty="0">
                <a:solidFill>
                  <a:schemeClr val="accent5">
                    <a:lumMod val="50000"/>
                  </a:schemeClr>
                </a:solidFill>
                <a:latin typeface="Rockwell" panose="02060603020205020403" pitchFamily="18" charset="0"/>
              </a:rPr>
              <a:t>Leider kein Punkt..</a:t>
            </a:r>
            <a:br>
              <a:rPr lang="de-DE" sz="4800" b="1" dirty="0">
                <a:solidFill>
                  <a:schemeClr val="accent5">
                    <a:lumMod val="50000"/>
                  </a:schemeClr>
                </a:solidFill>
                <a:latin typeface="Rockwell" panose="02060603020205020403" pitchFamily="18" charset="0"/>
              </a:rPr>
            </a:br>
            <a:r>
              <a:rPr lang="de-DE" sz="4800" b="1" dirty="0">
                <a:solidFill>
                  <a:schemeClr val="accent5">
                    <a:lumMod val="50000"/>
                  </a:schemeClr>
                </a:solidFill>
                <a:latin typeface="Rockwell" panose="02060603020205020403" pitchFamily="18" charset="0"/>
              </a:rPr>
              <a:t>EGAL NÄCHSTES MAL!</a:t>
            </a:r>
          </a:p>
        </p:txBody>
      </p:sp>
      <p:sp>
        <p:nvSpPr>
          <p:cNvPr id="33" name="Sprechblase: rechteckig mit abgerundeten Ecken 19">
            <a:extLst>
              <a:ext uri="{FF2B5EF4-FFF2-40B4-BE49-F238E27FC236}">
                <a16:creationId xmlns:a16="http://schemas.microsoft.com/office/drawing/2014/main" id="{564EC33C-C75A-ACA4-770D-5982EE963A83}"/>
              </a:ext>
            </a:extLst>
          </p:cNvPr>
          <p:cNvSpPr/>
          <p:nvPr/>
        </p:nvSpPr>
        <p:spPr>
          <a:xfrm>
            <a:off x="2520080" y="2079192"/>
            <a:ext cx="7151839" cy="4045454"/>
          </a:xfrm>
          <a:prstGeom prst="wedgeRoundRectCallout">
            <a:avLst>
              <a:gd name="adj1" fmla="val 67007"/>
              <a:gd name="adj2" fmla="val -17229"/>
              <a:gd name="adj3" fmla="val 16667"/>
            </a:avLst>
          </a:prstGeom>
          <a:solidFill>
            <a:schemeClr val="tx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000" dirty="0">
                <a:solidFill>
                  <a:schemeClr val="bg1"/>
                </a:solidFill>
                <a:latin typeface="Rockwell" panose="02060603020205020403" pitchFamily="18" charset="0"/>
              </a:rPr>
              <a:t>Erklärung  2</a:t>
            </a:r>
          </a:p>
        </p:txBody>
      </p:sp>
      <p:pic>
        <p:nvPicPr>
          <p:cNvPr id="34" name="Grafik 33">
            <a:extLst>
              <a:ext uri="{FF2B5EF4-FFF2-40B4-BE49-F238E27FC236}">
                <a16:creationId xmlns:a16="http://schemas.microsoft.com/office/drawing/2014/main" id="{03909C32-DA39-D2B2-C437-AF25AF26BD8F}"/>
              </a:ext>
            </a:extLst>
          </p:cNvPr>
          <p:cNvPicPr>
            <a:picLocks noChangeAspect="1"/>
          </p:cNvPicPr>
          <p:nvPr/>
        </p:nvPicPr>
        <p:blipFill>
          <a:blip r:embed="rId5"/>
          <a:stretch>
            <a:fillRect/>
          </a:stretch>
        </p:blipFill>
        <p:spPr>
          <a:xfrm flipH="1">
            <a:off x="8255259" y="-664945"/>
            <a:ext cx="7356282" cy="10590755"/>
          </a:xfrm>
          <a:prstGeom prst="rect">
            <a:avLst/>
          </a:prstGeom>
        </p:spPr>
      </p:pic>
      <p:sp>
        <p:nvSpPr>
          <p:cNvPr id="37" name="Rechteck: abgerundete Ecken 3">
            <a:hlinkClick r:id="rId6" action="ppaction://hlinksldjump"/>
            <a:extLst>
              <a:ext uri="{FF2B5EF4-FFF2-40B4-BE49-F238E27FC236}">
                <a16:creationId xmlns:a16="http://schemas.microsoft.com/office/drawing/2014/main" id="{17A4402F-2CC6-49B7-D8D3-4873A61612F2}"/>
              </a:ext>
            </a:extLst>
          </p:cNvPr>
          <p:cNvSpPr/>
          <p:nvPr/>
        </p:nvSpPr>
        <p:spPr>
          <a:xfrm>
            <a:off x="161457" y="96747"/>
            <a:ext cx="1368747" cy="6664506"/>
          </a:xfrm>
          <a:prstGeom prst="roundRect">
            <a:avLst/>
          </a:prstGeom>
          <a:solidFill>
            <a:schemeClr val="accent5">
              <a:lumMod val="50000"/>
            </a:schemeClr>
          </a:solidFill>
          <a:ln/>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r>
              <a:rPr lang="de-DE" dirty="0">
                <a:latin typeface="Rockwell" panose="02060603020205020403" pitchFamily="18" charset="0"/>
              </a:rPr>
              <a:t>           </a:t>
            </a:r>
            <a:br>
              <a:rPr lang="de-DE" dirty="0">
                <a:latin typeface="Rockwell" panose="02060603020205020403" pitchFamily="18" charset="0"/>
              </a:rPr>
            </a:br>
            <a:r>
              <a:rPr lang="de-DE" dirty="0">
                <a:latin typeface="Rockwell" panose="02060603020205020403" pitchFamily="18" charset="0"/>
              </a:rPr>
              <a:t>     </a:t>
            </a:r>
            <a:r>
              <a:rPr lang="de-DE" sz="1500" dirty="0">
                <a:latin typeface="Rockwell" panose="02060603020205020403" pitchFamily="18" charset="0"/>
              </a:rPr>
              <a:t>WEITER</a:t>
            </a:r>
            <a:r>
              <a:rPr lang="de-DE" dirty="0">
                <a:latin typeface="Rockwell" panose="02060603020205020403" pitchFamily="18" charset="0"/>
              </a:rPr>
              <a:t>      </a:t>
            </a:r>
          </a:p>
        </p:txBody>
      </p:sp>
    </p:spTree>
    <p:extLst>
      <p:ext uri="{BB962C8B-B14F-4D97-AF65-F5344CB8AC3E}">
        <p14:creationId xmlns:p14="http://schemas.microsoft.com/office/powerpoint/2010/main" val="3588674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89E4BD5-345E-02EE-F204-1EE609F88CB6}"/>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4" name="think-cell data - do not delete" hidden="1">
                        <a:extLst>
                          <a:ext uri="{FF2B5EF4-FFF2-40B4-BE49-F238E27FC236}">
                            <a16:creationId xmlns:a16="http://schemas.microsoft.com/office/drawing/2014/main" id="{489E4BD5-345E-02EE-F204-1EE609F88CB6}"/>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Rechteck: abgerundete Ecken 3">
            <a:hlinkClick r:id="rId6" action="ppaction://hlinksldjump"/>
            <a:extLst>
              <a:ext uri="{FF2B5EF4-FFF2-40B4-BE49-F238E27FC236}">
                <a16:creationId xmlns:a16="http://schemas.microsoft.com/office/drawing/2014/main" id="{6F60F36F-BFA6-92F5-FB0A-702F83C91643}"/>
              </a:ext>
            </a:extLst>
          </p:cNvPr>
          <p:cNvSpPr/>
          <p:nvPr/>
        </p:nvSpPr>
        <p:spPr>
          <a:xfrm>
            <a:off x="224526" y="402440"/>
            <a:ext cx="2815235" cy="6367959"/>
          </a:xfrm>
          <a:prstGeom prst="round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latin typeface="Rockwell" panose="02060603020205020403" pitchFamily="18" charset="0"/>
              </a:rPr>
              <a:t>       </a:t>
            </a:r>
            <a:r>
              <a:rPr lang="de-DE" sz="3000" dirty="0">
                <a:latin typeface="Rockwell" panose="02060603020205020403" pitchFamily="18" charset="0"/>
              </a:rPr>
              <a:t>RICHTIG</a:t>
            </a:r>
            <a:r>
              <a:rPr lang="de-DE" dirty="0">
                <a:latin typeface="Rockwell" panose="02060603020205020403" pitchFamily="18" charset="0"/>
              </a:rPr>
              <a:t>      </a:t>
            </a:r>
          </a:p>
        </p:txBody>
      </p:sp>
      <p:sp>
        <p:nvSpPr>
          <p:cNvPr id="5" name="Pfeil: Chevron 5">
            <a:extLst>
              <a:ext uri="{FF2B5EF4-FFF2-40B4-BE49-F238E27FC236}">
                <a16:creationId xmlns:a16="http://schemas.microsoft.com/office/drawing/2014/main" id="{9DA553CD-6F90-3AA1-7C32-46243D747EA5}"/>
              </a:ext>
            </a:extLst>
          </p:cNvPr>
          <p:cNvSpPr/>
          <p:nvPr/>
        </p:nvSpPr>
        <p:spPr>
          <a:xfrm rot="10800000">
            <a:off x="447512" y="3392410"/>
            <a:ext cx="343321" cy="425828"/>
          </a:xfrm>
          <a:prstGeom prst="chevron">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Rechteck: abgerundete Ecken 3">
            <a:hlinkClick r:id="rId7" action="ppaction://hlinksldjump"/>
            <a:extLst>
              <a:ext uri="{FF2B5EF4-FFF2-40B4-BE49-F238E27FC236}">
                <a16:creationId xmlns:a16="http://schemas.microsoft.com/office/drawing/2014/main" id="{45215A00-5E07-3A31-E45B-B2333020F759}"/>
              </a:ext>
            </a:extLst>
          </p:cNvPr>
          <p:cNvSpPr/>
          <p:nvPr/>
        </p:nvSpPr>
        <p:spPr>
          <a:xfrm>
            <a:off x="9152239" y="402440"/>
            <a:ext cx="2815235" cy="6367959"/>
          </a:xfrm>
          <a:prstGeom prst="roundRect">
            <a:avLst/>
          </a:prstGeom>
          <a:solidFill>
            <a:srgbClr val="941100"/>
          </a:solidFill>
          <a:ln>
            <a:noFill/>
          </a:ln>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latin typeface="Rockwell" panose="02060603020205020403" pitchFamily="18" charset="0"/>
              </a:rPr>
              <a:t>      </a:t>
            </a:r>
            <a:r>
              <a:rPr lang="de-DE" sz="3000" dirty="0">
                <a:latin typeface="Rockwell" panose="02060603020205020403" pitchFamily="18" charset="0"/>
              </a:rPr>
              <a:t>FALSCH</a:t>
            </a:r>
            <a:r>
              <a:rPr lang="de-DE" dirty="0">
                <a:latin typeface="Rockwell" panose="02060603020205020403" pitchFamily="18" charset="0"/>
              </a:rPr>
              <a:t>      </a:t>
            </a:r>
          </a:p>
        </p:txBody>
      </p:sp>
      <p:sp>
        <p:nvSpPr>
          <p:cNvPr id="10" name="Pfeil: Chevron 5">
            <a:extLst>
              <a:ext uri="{FF2B5EF4-FFF2-40B4-BE49-F238E27FC236}">
                <a16:creationId xmlns:a16="http://schemas.microsoft.com/office/drawing/2014/main" id="{803B1485-F220-FD37-A256-8FECE2EF7E30}"/>
              </a:ext>
            </a:extLst>
          </p:cNvPr>
          <p:cNvSpPr/>
          <p:nvPr/>
        </p:nvSpPr>
        <p:spPr>
          <a:xfrm rot="21438773">
            <a:off x="11401167" y="3373505"/>
            <a:ext cx="343321" cy="425828"/>
          </a:xfrm>
          <a:prstGeom prst="chevron">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 name="Titel 1">
            <a:extLst>
              <a:ext uri="{FF2B5EF4-FFF2-40B4-BE49-F238E27FC236}">
                <a16:creationId xmlns:a16="http://schemas.microsoft.com/office/drawing/2014/main" id="{1F1518E4-42ED-CD7C-A4CE-D19C945B02AA}"/>
              </a:ext>
            </a:extLst>
          </p:cNvPr>
          <p:cNvSpPr>
            <a:spLocks noGrp="1"/>
          </p:cNvSpPr>
          <p:nvPr>
            <p:ph type="title"/>
          </p:nvPr>
        </p:nvSpPr>
        <p:spPr>
          <a:xfrm>
            <a:off x="3029967" y="3072790"/>
            <a:ext cx="6122272" cy="1027257"/>
          </a:xfrm>
        </p:spPr>
        <p:txBody>
          <a:bodyPr vert="horz" rtlCol="0">
            <a:normAutofit/>
          </a:bodyPr>
          <a:lstStyle/>
          <a:p>
            <a:pPr algn="ctr" rtl="0"/>
            <a:r>
              <a:rPr lang="de-DE" b="1" dirty="0">
                <a:solidFill>
                  <a:schemeClr val="accent5">
                    <a:lumMod val="50000"/>
                  </a:schemeClr>
                </a:solidFill>
                <a:latin typeface="Rockwell" panose="02060603020205020403" pitchFamily="18" charset="0"/>
              </a:rPr>
              <a:t>Begriff 3</a:t>
            </a:r>
          </a:p>
        </p:txBody>
      </p:sp>
      <p:sp>
        <p:nvSpPr>
          <p:cNvPr id="7" name="Titel 1">
            <a:extLst>
              <a:ext uri="{FF2B5EF4-FFF2-40B4-BE49-F238E27FC236}">
                <a16:creationId xmlns:a16="http://schemas.microsoft.com/office/drawing/2014/main" id="{67AB3175-CEEE-D1D8-5291-A33D15DDB22F}"/>
              </a:ext>
            </a:extLst>
          </p:cNvPr>
          <p:cNvSpPr txBox="1">
            <a:spLocks/>
          </p:cNvSpPr>
          <p:nvPr/>
        </p:nvSpPr>
        <p:spPr>
          <a:xfrm>
            <a:off x="1905633" y="668309"/>
            <a:ext cx="8378529" cy="10272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800" b="1" dirty="0">
                <a:solidFill>
                  <a:schemeClr val="bg1"/>
                </a:solidFill>
                <a:effectLst>
                  <a:glow rad="298189">
                    <a:schemeClr val="accent6">
                      <a:satMod val="175000"/>
                      <a:alpha val="40000"/>
                    </a:schemeClr>
                  </a:glow>
                </a:effectLst>
                <a:latin typeface="Rockwell" panose="02060603020205020403" pitchFamily="18" charset="0"/>
              </a:rPr>
              <a:t>Gut gemacht!</a:t>
            </a:r>
          </a:p>
        </p:txBody>
      </p:sp>
    </p:spTree>
    <p:extLst>
      <p:ext uri="{BB962C8B-B14F-4D97-AF65-F5344CB8AC3E}">
        <p14:creationId xmlns:p14="http://schemas.microsoft.com/office/powerpoint/2010/main" val="284393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150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89E4BD5-345E-02EE-F204-1EE609F88CB6}"/>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4" name="think-cell data - do not delete" hidden="1">
                        <a:extLst>
                          <a:ext uri="{FF2B5EF4-FFF2-40B4-BE49-F238E27FC236}">
                            <a16:creationId xmlns:a16="http://schemas.microsoft.com/office/drawing/2014/main" id="{489E4BD5-345E-02EE-F204-1EE609F88CB6}"/>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Rechteck: abgerundete Ecken 3">
            <a:hlinkClick r:id="rId6" action="ppaction://hlinksldjump"/>
            <a:extLst>
              <a:ext uri="{FF2B5EF4-FFF2-40B4-BE49-F238E27FC236}">
                <a16:creationId xmlns:a16="http://schemas.microsoft.com/office/drawing/2014/main" id="{6F60F36F-BFA6-92F5-FB0A-702F83C91643}"/>
              </a:ext>
            </a:extLst>
          </p:cNvPr>
          <p:cNvSpPr/>
          <p:nvPr/>
        </p:nvSpPr>
        <p:spPr>
          <a:xfrm>
            <a:off x="224526" y="402440"/>
            <a:ext cx="2815235" cy="6367959"/>
          </a:xfrm>
          <a:prstGeom prst="round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latin typeface="Rockwell" panose="02060603020205020403" pitchFamily="18" charset="0"/>
              </a:rPr>
              <a:t>       </a:t>
            </a:r>
            <a:r>
              <a:rPr lang="de-DE" sz="3000" dirty="0">
                <a:latin typeface="Rockwell" panose="02060603020205020403" pitchFamily="18" charset="0"/>
              </a:rPr>
              <a:t>RICHTIG</a:t>
            </a:r>
            <a:r>
              <a:rPr lang="de-DE" dirty="0">
                <a:latin typeface="Rockwell" panose="02060603020205020403" pitchFamily="18" charset="0"/>
              </a:rPr>
              <a:t>      </a:t>
            </a:r>
          </a:p>
        </p:txBody>
      </p:sp>
      <p:sp>
        <p:nvSpPr>
          <p:cNvPr id="5" name="Pfeil: Chevron 5">
            <a:extLst>
              <a:ext uri="{FF2B5EF4-FFF2-40B4-BE49-F238E27FC236}">
                <a16:creationId xmlns:a16="http://schemas.microsoft.com/office/drawing/2014/main" id="{9DA553CD-6F90-3AA1-7C32-46243D747EA5}"/>
              </a:ext>
            </a:extLst>
          </p:cNvPr>
          <p:cNvSpPr/>
          <p:nvPr/>
        </p:nvSpPr>
        <p:spPr>
          <a:xfrm rot="10800000">
            <a:off x="447512" y="3392410"/>
            <a:ext cx="343321" cy="425828"/>
          </a:xfrm>
          <a:prstGeom prst="chevron">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Rechteck: abgerundete Ecken 3">
            <a:hlinkClick r:id="rId7" action="ppaction://hlinksldjump"/>
            <a:extLst>
              <a:ext uri="{FF2B5EF4-FFF2-40B4-BE49-F238E27FC236}">
                <a16:creationId xmlns:a16="http://schemas.microsoft.com/office/drawing/2014/main" id="{45215A00-5E07-3A31-E45B-B2333020F759}"/>
              </a:ext>
            </a:extLst>
          </p:cNvPr>
          <p:cNvSpPr/>
          <p:nvPr/>
        </p:nvSpPr>
        <p:spPr>
          <a:xfrm>
            <a:off x="9152239" y="402440"/>
            <a:ext cx="2815235" cy="6367959"/>
          </a:xfrm>
          <a:prstGeom prst="roundRect">
            <a:avLst/>
          </a:prstGeom>
          <a:solidFill>
            <a:srgbClr val="941100"/>
          </a:solidFill>
          <a:ln>
            <a:noFill/>
          </a:ln>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latin typeface="Rockwell" panose="02060603020205020403" pitchFamily="18" charset="0"/>
              </a:rPr>
              <a:t>      </a:t>
            </a:r>
            <a:r>
              <a:rPr lang="de-DE" sz="3000" dirty="0">
                <a:latin typeface="Rockwell" panose="02060603020205020403" pitchFamily="18" charset="0"/>
              </a:rPr>
              <a:t>FALSCH</a:t>
            </a:r>
            <a:r>
              <a:rPr lang="de-DE" dirty="0">
                <a:latin typeface="Rockwell" panose="02060603020205020403" pitchFamily="18" charset="0"/>
              </a:rPr>
              <a:t>      </a:t>
            </a:r>
          </a:p>
        </p:txBody>
      </p:sp>
      <p:sp>
        <p:nvSpPr>
          <p:cNvPr id="10" name="Pfeil: Chevron 5">
            <a:extLst>
              <a:ext uri="{FF2B5EF4-FFF2-40B4-BE49-F238E27FC236}">
                <a16:creationId xmlns:a16="http://schemas.microsoft.com/office/drawing/2014/main" id="{803B1485-F220-FD37-A256-8FECE2EF7E30}"/>
              </a:ext>
            </a:extLst>
          </p:cNvPr>
          <p:cNvSpPr/>
          <p:nvPr/>
        </p:nvSpPr>
        <p:spPr>
          <a:xfrm rot="21438773">
            <a:off x="11401167" y="3373505"/>
            <a:ext cx="343321" cy="425828"/>
          </a:xfrm>
          <a:prstGeom prst="chevron">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 name="Titel 1">
            <a:extLst>
              <a:ext uri="{FF2B5EF4-FFF2-40B4-BE49-F238E27FC236}">
                <a16:creationId xmlns:a16="http://schemas.microsoft.com/office/drawing/2014/main" id="{1F1518E4-42ED-CD7C-A4CE-D19C945B02AA}"/>
              </a:ext>
            </a:extLst>
          </p:cNvPr>
          <p:cNvSpPr>
            <a:spLocks noGrp="1"/>
          </p:cNvSpPr>
          <p:nvPr>
            <p:ph type="title"/>
          </p:nvPr>
        </p:nvSpPr>
        <p:spPr>
          <a:xfrm>
            <a:off x="3029967" y="3072790"/>
            <a:ext cx="6122272" cy="1027257"/>
          </a:xfrm>
        </p:spPr>
        <p:txBody>
          <a:bodyPr vert="horz" rtlCol="0">
            <a:normAutofit/>
          </a:bodyPr>
          <a:lstStyle/>
          <a:p>
            <a:pPr algn="ctr" rtl="0"/>
            <a:r>
              <a:rPr lang="de-DE" sz="4800" b="1" dirty="0">
                <a:solidFill>
                  <a:schemeClr val="accent5">
                    <a:lumMod val="50000"/>
                  </a:schemeClr>
                </a:solidFill>
                <a:latin typeface="Rockwell" panose="02060603020205020403" pitchFamily="18" charset="0"/>
              </a:rPr>
              <a:t>Begriff 3</a:t>
            </a:r>
          </a:p>
        </p:txBody>
      </p:sp>
    </p:spTree>
    <p:extLst>
      <p:ext uri="{BB962C8B-B14F-4D97-AF65-F5344CB8AC3E}">
        <p14:creationId xmlns:p14="http://schemas.microsoft.com/office/powerpoint/2010/main" val="1433779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8587798-3D9F-7ABD-394A-FDA110F33AD5}"/>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4" name="think-cell data - do not delete" hidden="1">
                        <a:extLst>
                          <a:ext uri="{FF2B5EF4-FFF2-40B4-BE49-F238E27FC236}">
                            <a16:creationId xmlns:a16="http://schemas.microsoft.com/office/drawing/2014/main" id="{A8587798-3D9F-7ABD-394A-FDA110F33AD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grpSp>
        <p:nvGrpSpPr>
          <p:cNvPr id="27" name="Gruppieren 26">
            <a:extLst>
              <a:ext uri="{FF2B5EF4-FFF2-40B4-BE49-F238E27FC236}">
                <a16:creationId xmlns:a16="http://schemas.microsoft.com/office/drawing/2014/main" id="{CC33DB46-64FA-74D2-559A-62CF877798DE}"/>
              </a:ext>
            </a:extLst>
          </p:cNvPr>
          <p:cNvGrpSpPr/>
          <p:nvPr/>
        </p:nvGrpSpPr>
        <p:grpSpPr>
          <a:xfrm>
            <a:off x="9055676" y="0"/>
            <a:ext cx="3136324" cy="6858000"/>
            <a:chOff x="9055676" y="0"/>
            <a:chExt cx="3136324" cy="6858000"/>
          </a:xfrm>
        </p:grpSpPr>
        <p:sp>
          <p:nvSpPr>
            <p:cNvPr id="28" name="Rechteck 27">
              <a:extLst>
                <a:ext uri="{FF2B5EF4-FFF2-40B4-BE49-F238E27FC236}">
                  <a16:creationId xmlns:a16="http://schemas.microsoft.com/office/drawing/2014/main" id="{00AFC403-97DD-CD4E-79EF-31D9D10DB032}"/>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29" name="Rechteck 28">
              <a:extLst>
                <a:ext uri="{FF2B5EF4-FFF2-40B4-BE49-F238E27FC236}">
                  <a16:creationId xmlns:a16="http://schemas.microsoft.com/office/drawing/2014/main" id="{1D693CD1-1178-A661-2EE9-19516ECB64D5}"/>
                </a:ext>
              </a:extLst>
            </p:cNvPr>
            <p:cNvSpPr/>
            <p:nvPr/>
          </p:nvSpPr>
          <p:spPr>
            <a:xfrm>
              <a:off x="9055676" y="0"/>
              <a:ext cx="166255"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30" name="Rechteck 29">
              <a:extLst>
                <a:ext uri="{FF2B5EF4-FFF2-40B4-BE49-F238E27FC236}">
                  <a16:creationId xmlns:a16="http://schemas.microsoft.com/office/drawing/2014/main" id="{761A9DD9-54F7-EB03-519C-1FA4B5EE4682}"/>
                </a:ext>
              </a:extLst>
            </p:cNvPr>
            <p:cNvSpPr/>
            <p:nvPr/>
          </p:nvSpPr>
          <p:spPr>
            <a:xfrm>
              <a:off x="9221932" y="0"/>
              <a:ext cx="1143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1" name="Rechteck 30">
              <a:extLst>
                <a:ext uri="{FF2B5EF4-FFF2-40B4-BE49-F238E27FC236}">
                  <a16:creationId xmlns:a16="http://schemas.microsoft.com/office/drawing/2014/main" id="{031A7008-2441-3F0E-609F-C7865DB9FB95}"/>
                </a:ext>
              </a:extLst>
            </p:cNvPr>
            <p:cNvSpPr/>
            <p:nvPr/>
          </p:nvSpPr>
          <p:spPr>
            <a:xfrm>
              <a:off x="9336233" y="0"/>
              <a:ext cx="15066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2" name="Rechteck 31">
              <a:extLst>
                <a:ext uri="{FF2B5EF4-FFF2-40B4-BE49-F238E27FC236}">
                  <a16:creationId xmlns:a16="http://schemas.microsoft.com/office/drawing/2014/main" id="{F2AA8B50-26D9-E54E-1938-CBF554944758}"/>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grpSp>
      <p:sp>
        <p:nvSpPr>
          <p:cNvPr id="6" name="Titel 1">
            <a:extLst>
              <a:ext uri="{FF2B5EF4-FFF2-40B4-BE49-F238E27FC236}">
                <a16:creationId xmlns:a16="http://schemas.microsoft.com/office/drawing/2014/main" id="{E5FC0C29-6BA9-0A7D-AED4-74B69FE326C5}"/>
              </a:ext>
            </a:extLst>
          </p:cNvPr>
          <p:cNvSpPr>
            <a:spLocks noGrp="1"/>
          </p:cNvSpPr>
          <p:nvPr>
            <p:ph type="title"/>
          </p:nvPr>
        </p:nvSpPr>
        <p:spPr>
          <a:xfrm>
            <a:off x="772685" y="193495"/>
            <a:ext cx="8378529" cy="1027257"/>
          </a:xfrm>
        </p:spPr>
        <p:txBody>
          <a:bodyPr vert="horz" rtlCol="0">
            <a:normAutofit fontScale="90000"/>
          </a:bodyPr>
          <a:lstStyle/>
          <a:p>
            <a:pPr algn="ctr" rtl="0"/>
            <a:r>
              <a:rPr lang="de-DE" sz="4800" b="1" dirty="0">
                <a:solidFill>
                  <a:schemeClr val="accent5">
                    <a:lumMod val="50000"/>
                  </a:schemeClr>
                </a:solidFill>
                <a:latin typeface="Rockwell" panose="02060603020205020403" pitchFamily="18" charset="0"/>
              </a:rPr>
              <a:t>Leider kein Punkt..</a:t>
            </a:r>
            <a:br>
              <a:rPr lang="de-DE" sz="4800" b="1" dirty="0">
                <a:solidFill>
                  <a:schemeClr val="accent5">
                    <a:lumMod val="50000"/>
                  </a:schemeClr>
                </a:solidFill>
                <a:latin typeface="Rockwell" panose="02060603020205020403" pitchFamily="18" charset="0"/>
              </a:rPr>
            </a:br>
            <a:r>
              <a:rPr lang="de-DE" sz="4800" b="1" dirty="0">
                <a:solidFill>
                  <a:schemeClr val="accent5">
                    <a:lumMod val="50000"/>
                  </a:schemeClr>
                </a:solidFill>
                <a:latin typeface="Rockwell" panose="02060603020205020403" pitchFamily="18" charset="0"/>
              </a:rPr>
              <a:t>EGAL NÄCHSTES MAL!</a:t>
            </a:r>
          </a:p>
        </p:txBody>
      </p:sp>
      <p:sp>
        <p:nvSpPr>
          <p:cNvPr id="33" name="Sprechblase: rechteckig mit abgerundeten Ecken 19">
            <a:extLst>
              <a:ext uri="{FF2B5EF4-FFF2-40B4-BE49-F238E27FC236}">
                <a16:creationId xmlns:a16="http://schemas.microsoft.com/office/drawing/2014/main" id="{564EC33C-C75A-ACA4-770D-5982EE963A83}"/>
              </a:ext>
            </a:extLst>
          </p:cNvPr>
          <p:cNvSpPr/>
          <p:nvPr/>
        </p:nvSpPr>
        <p:spPr>
          <a:xfrm>
            <a:off x="2520080" y="2079192"/>
            <a:ext cx="7151839" cy="4045454"/>
          </a:xfrm>
          <a:prstGeom prst="wedgeRoundRectCallout">
            <a:avLst>
              <a:gd name="adj1" fmla="val 67007"/>
              <a:gd name="adj2" fmla="val -17229"/>
              <a:gd name="adj3" fmla="val 16667"/>
            </a:avLst>
          </a:prstGeom>
          <a:solidFill>
            <a:schemeClr val="tx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000" dirty="0">
                <a:solidFill>
                  <a:schemeClr val="bg1"/>
                </a:solidFill>
                <a:latin typeface="Rockwell" panose="02060603020205020403" pitchFamily="18" charset="0"/>
              </a:rPr>
              <a:t>ERKLÄRUNG 3</a:t>
            </a:r>
          </a:p>
        </p:txBody>
      </p:sp>
      <p:pic>
        <p:nvPicPr>
          <p:cNvPr id="34" name="Grafik 33">
            <a:extLst>
              <a:ext uri="{FF2B5EF4-FFF2-40B4-BE49-F238E27FC236}">
                <a16:creationId xmlns:a16="http://schemas.microsoft.com/office/drawing/2014/main" id="{03909C32-DA39-D2B2-C437-AF25AF26BD8F}"/>
              </a:ext>
            </a:extLst>
          </p:cNvPr>
          <p:cNvPicPr>
            <a:picLocks noChangeAspect="1"/>
          </p:cNvPicPr>
          <p:nvPr/>
        </p:nvPicPr>
        <p:blipFill>
          <a:blip r:embed="rId5"/>
          <a:stretch>
            <a:fillRect/>
          </a:stretch>
        </p:blipFill>
        <p:spPr>
          <a:xfrm flipH="1">
            <a:off x="8255259" y="-664945"/>
            <a:ext cx="7356282" cy="10590755"/>
          </a:xfrm>
          <a:prstGeom prst="rect">
            <a:avLst/>
          </a:prstGeom>
        </p:spPr>
      </p:pic>
      <p:sp>
        <p:nvSpPr>
          <p:cNvPr id="37" name="Rechteck: abgerundete Ecken 3">
            <a:hlinkClick r:id="rId6" action="ppaction://hlinksldjump"/>
            <a:extLst>
              <a:ext uri="{FF2B5EF4-FFF2-40B4-BE49-F238E27FC236}">
                <a16:creationId xmlns:a16="http://schemas.microsoft.com/office/drawing/2014/main" id="{17A4402F-2CC6-49B7-D8D3-4873A61612F2}"/>
              </a:ext>
            </a:extLst>
          </p:cNvPr>
          <p:cNvSpPr/>
          <p:nvPr/>
        </p:nvSpPr>
        <p:spPr>
          <a:xfrm>
            <a:off x="161457" y="96747"/>
            <a:ext cx="1368747" cy="6664506"/>
          </a:xfrm>
          <a:prstGeom prst="roundRect">
            <a:avLst/>
          </a:prstGeom>
          <a:solidFill>
            <a:schemeClr val="accent5">
              <a:lumMod val="50000"/>
            </a:schemeClr>
          </a:solidFill>
          <a:ln/>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r>
              <a:rPr lang="de-DE" dirty="0">
                <a:latin typeface="Rockwell" panose="02060603020205020403" pitchFamily="18" charset="0"/>
              </a:rPr>
              <a:t>           </a:t>
            </a:r>
            <a:br>
              <a:rPr lang="de-DE" dirty="0">
                <a:latin typeface="Rockwell" panose="02060603020205020403" pitchFamily="18" charset="0"/>
              </a:rPr>
            </a:br>
            <a:r>
              <a:rPr lang="de-DE" dirty="0">
                <a:latin typeface="Rockwell" panose="02060603020205020403" pitchFamily="18" charset="0"/>
              </a:rPr>
              <a:t>     </a:t>
            </a:r>
            <a:r>
              <a:rPr lang="de-DE" sz="1500" dirty="0">
                <a:latin typeface="Rockwell" panose="02060603020205020403" pitchFamily="18" charset="0"/>
              </a:rPr>
              <a:t>WEITER</a:t>
            </a:r>
            <a:r>
              <a:rPr lang="de-DE" dirty="0">
                <a:latin typeface="Rockwell" panose="02060603020205020403" pitchFamily="18" charset="0"/>
              </a:rPr>
              <a:t>      </a:t>
            </a:r>
          </a:p>
        </p:txBody>
      </p:sp>
    </p:spTree>
    <p:extLst>
      <p:ext uri="{BB962C8B-B14F-4D97-AF65-F5344CB8AC3E}">
        <p14:creationId xmlns:p14="http://schemas.microsoft.com/office/powerpoint/2010/main" val="1883813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E7E3A25-CC2E-1639-E347-EFCD9E196A7C}"/>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4" name="think-cell data - do not delete" hidden="1">
                        <a:extLst>
                          <a:ext uri="{FF2B5EF4-FFF2-40B4-BE49-F238E27FC236}">
                            <a16:creationId xmlns:a16="http://schemas.microsoft.com/office/drawing/2014/main" id="{5E7E3A25-CC2E-1639-E347-EFCD9E196A7C}"/>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Rechteck: abgerundete Ecken 3">
            <a:hlinkClick r:id="rId6" action="ppaction://hlinksldjump"/>
            <a:extLst>
              <a:ext uri="{FF2B5EF4-FFF2-40B4-BE49-F238E27FC236}">
                <a16:creationId xmlns:a16="http://schemas.microsoft.com/office/drawing/2014/main" id="{6F60F36F-BFA6-92F5-FB0A-702F83C91643}"/>
              </a:ext>
            </a:extLst>
          </p:cNvPr>
          <p:cNvSpPr/>
          <p:nvPr/>
        </p:nvSpPr>
        <p:spPr>
          <a:xfrm>
            <a:off x="224526" y="402440"/>
            <a:ext cx="2815235" cy="6367959"/>
          </a:xfrm>
          <a:prstGeom prst="round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latin typeface="Rockwell" panose="02060603020205020403" pitchFamily="18" charset="0"/>
              </a:rPr>
              <a:t>       </a:t>
            </a:r>
            <a:r>
              <a:rPr lang="de-DE" sz="3000" dirty="0">
                <a:latin typeface="Rockwell" panose="02060603020205020403" pitchFamily="18" charset="0"/>
              </a:rPr>
              <a:t>RICHTIG</a:t>
            </a:r>
            <a:r>
              <a:rPr lang="de-DE" dirty="0">
                <a:latin typeface="Rockwell" panose="02060603020205020403" pitchFamily="18" charset="0"/>
              </a:rPr>
              <a:t>      </a:t>
            </a:r>
          </a:p>
        </p:txBody>
      </p:sp>
      <p:sp>
        <p:nvSpPr>
          <p:cNvPr id="5" name="Pfeil: Chevron 5">
            <a:extLst>
              <a:ext uri="{FF2B5EF4-FFF2-40B4-BE49-F238E27FC236}">
                <a16:creationId xmlns:a16="http://schemas.microsoft.com/office/drawing/2014/main" id="{9DA553CD-6F90-3AA1-7C32-46243D747EA5}"/>
              </a:ext>
            </a:extLst>
          </p:cNvPr>
          <p:cNvSpPr/>
          <p:nvPr/>
        </p:nvSpPr>
        <p:spPr>
          <a:xfrm rot="10800000">
            <a:off x="447512" y="3392410"/>
            <a:ext cx="343321" cy="425828"/>
          </a:xfrm>
          <a:prstGeom prst="chevron">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Rechteck: abgerundete Ecken 3">
            <a:hlinkClick r:id="rId7" action="ppaction://hlinksldjump"/>
            <a:extLst>
              <a:ext uri="{FF2B5EF4-FFF2-40B4-BE49-F238E27FC236}">
                <a16:creationId xmlns:a16="http://schemas.microsoft.com/office/drawing/2014/main" id="{45215A00-5E07-3A31-E45B-B2333020F759}"/>
              </a:ext>
            </a:extLst>
          </p:cNvPr>
          <p:cNvSpPr/>
          <p:nvPr/>
        </p:nvSpPr>
        <p:spPr>
          <a:xfrm>
            <a:off x="9152239" y="402440"/>
            <a:ext cx="2815235" cy="6367959"/>
          </a:xfrm>
          <a:prstGeom prst="roundRect">
            <a:avLst/>
          </a:prstGeom>
          <a:solidFill>
            <a:srgbClr val="941100"/>
          </a:solidFill>
          <a:ln>
            <a:noFill/>
          </a:ln>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latin typeface="Rockwell" panose="02060603020205020403" pitchFamily="18" charset="0"/>
              </a:rPr>
              <a:t>      </a:t>
            </a:r>
            <a:r>
              <a:rPr lang="de-DE" sz="3000" dirty="0">
                <a:latin typeface="Rockwell" panose="02060603020205020403" pitchFamily="18" charset="0"/>
              </a:rPr>
              <a:t>FALSCH</a:t>
            </a:r>
            <a:r>
              <a:rPr lang="de-DE" dirty="0">
                <a:latin typeface="Rockwell" panose="02060603020205020403" pitchFamily="18" charset="0"/>
              </a:rPr>
              <a:t>      </a:t>
            </a:r>
          </a:p>
        </p:txBody>
      </p:sp>
      <p:sp>
        <p:nvSpPr>
          <p:cNvPr id="10" name="Pfeil: Chevron 5">
            <a:extLst>
              <a:ext uri="{FF2B5EF4-FFF2-40B4-BE49-F238E27FC236}">
                <a16:creationId xmlns:a16="http://schemas.microsoft.com/office/drawing/2014/main" id="{803B1485-F220-FD37-A256-8FECE2EF7E30}"/>
              </a:ext>
            </a:extLst>
          </p:cNvPr>
          <p:cNvSpPr/>
          <p:nvPr/>
        </p:nvSpPr>
        <p:spPr>
          <a:xfrm rot="21438773">
            <a:off x="11401167" y="3373505"/>
            <a:ext cx="343321" cy="425828"/>
          </a:xfrm>
          <a:prstGeom prst="chevron">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 name="Titel 1">
            <a:extLst>
              <a:ext uri="{FF2B5EF4-FFF2-40B4-BE49-F238E27FC236}">
                <a16:creationId xmlns:a16="http://schemas.microsoft.com/office/drawing/2014/main" id="{FB363A28-A382-6F1E-00C4-773461FD7DD3}"/>
              </a:ext>
            </a:extLst>
          </p:cNvPr>
          <p:cNvSpPr>
            <a:spLocks noGrp="1"/>
          </p:cNvSpPr>
          <p:nvPr>
            <p:ph type="title"/>
          </p:nvPr>
        </p:nvSpPr>
        <p:spPr>
          <a:xfrm>
            <a:off x="3029967" y="3072790"/>
            <a:ext cx="6122272" cy="1027257"/>
          </a:xfrm>
        </p:spPr>
        <p:txBody>
          <a:bodyPr vert="horz" rtlCol="0">
            <a:normAutofit/>
          </a:bodyPr>
          <a:lstStyle/>
          <a:p>
            <a:pPr algn="ctr" rtl="0"/>
            <a:r>
              <a:rPr lang="de-DE" sz="4800" b="1" dirty="0">
                <a:solidFill>
                  <a:schemeClr val="accent5">
                    <a:lumMod val="50000"/>
                  </a:schemeClr>
                </a:solidFill>
                <a:latin typeface="TUM Neue Helvetica 55 Regular" panose="020B0604020202020204" pitchFamily="34" charset="77"/>
              </a:rPr>
              <a:t>Begriff 4</a:t>
            </a:r>
          </a:p>
        </p:txBody>
      </p:sp>
      <p:sp>
        <p:nvSpPr>
          <p:cNvPr id="11" name="Titel 1">
            <a:extLst>
              <a:ext uri="{FF2B5EF4-FFF2-40B4-BE49-F238E27FC236}">
                <a16:creationId xmlns:a16="http://schemas.microsoft.com/office/drawing/2014/main" id="{CACD89F0-D59B-F927-3932-245F4FA32831}"/>
              </a:ext>
            </a:extLst>
          </p:cNvPr>
          <p:cNvSpPr txBox="1">
            <a:spLocks/>
          </p:cNvSpPr>
          <p:nvPr/>
        </p:nvSpPr>
        <p:spPr>
          <a:xfrm>
            <a:off x="1905633" y="668309"/>
            <a:ext cx="8378529" cy="10272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3800" b="1" dirty="0">
                <a:solidFill>
                  <a:schemeClr val="bg1"/>
                </a:solidFill>
                <a:effectLst>
                  <a:glow rad="298189">
                    <a:schemeClr val="accent6">
                      <a:satMod val="175000"/>
                      <a:alpha val="40000"/>
                    </a:schemeClr>
                  </a:glow>
                </a:effectLst>
                <a:latin typeface="Rockwell" panose="02060603020205020403" pitchFamily="18" charset="0"/>
              </a:rPr>
              <a:t>Richtig </a:t>
            </a:r>
            <a:r>
              <a:rPr lang="de-DE" sz="3800" b="1" dirty="0" err="1">
                <a:solidFill>
                  <a:schemeClr val="bg1"/>
                </a:solidFill>
                <a:effectLst>
                  <a:glow rad="298189">
                    <a:schemeClr val="accent6">
                      <a:satMod val="175000"/>
                      <a:alpha val="40000"/>
                    </a:schemeClr>
                  </a:glow>
                </a:effectLst>
                <a:latin typeface="Rockwell" panose="02060603020205020403" pitchFamily="18" charset="0"/>
              </a:rPr>
              <a:t>Wuhu</a:t>
            </a:r>
            <a:r>
              <a:rPr lang="de-DE" sz="3800" b="1" dirty="0">
                <a:solidFill>
                  <a:schemeClr val="bg1"/>
                </a:solidFill>
                <a:effectLst>
                  <a:glow rad="298189">
                    <a:schemeClr val="accent6">
                      <a:satMod val="175000"/>
                      <a:alpha val="40000"/>
                    </a:schemeClr>
                  </a:glow>
                </a:effectLst>
                <a:latin typeface="Rockwell" panose="02060603020205020403" pitchFamily="18" charset="0"/>
              </a:rPr>
              <a:t>! </a:t>
            </a:r>
          </a:p>
        </p:txBody>
      </p:sp>
    </p:spTree>
    <p:extLst>
      <p:ext uri="{BB962C8B-B14F-4D97-AF65-F5344CB8AC3E}">
        <p14:creationId xmlns:p14="http://schemas.microsoft.com/office/powerpoint/2010/main" val="354881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150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E7E3A25-CC2E-1639-E347-EFCD9E196A7C}"/>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4" name="think-cell data - do not delete" hidden="1">
                        <a:extLst>
                          <a:ext uri="{FF2B5EF4-FFF2-40B4-BE49-F238E27FC236}">
                            <a16:creationId xmlns:a16="http://schemas.microsoft.com/office/drawing/2014/main" id="{5E7E3A25-CC2E-1639-E347-EFCD9E196A7C}"/>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Rechteck: abgerundete Ecken 3">
            <a:hlinkClick r:id="rId6" action="ppaction://hlinksldjump"/>
            <a:extLst>
              <a:ext uri="{FF2B5EF4-FFF2-40B4-BE49-F238E27FC236}">
                <a16:creationId xmlns:a16="http://schemas.microsoft.com/office/drawing/2014/main" id="{6F60F36F-BFA6-92F5-FB0A-702F83C91643}"/>
              </a:ext>
            </a:extLst>
          </p:cNvPr>
          <p:cNvSpPr/>
          <p:nvPr/>
        </p:nvSpPr>
        <p:spPr>
          <a:xfrm>
            <a:off x="224526" y="402440"/>
            <a:ext cx="2815235" cy="6367959"/>
          </a:xfrm>
          <a:prstGeom prst="roundRect">
            <a:avLst/>
          </a:prstGeom>
          <a:solidFill>
            <a:srgbClr val="00B050"/>
          </a:solidFill>
          <a:ln>
            <a:noFill/>
          </a:ln>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latin typeface="Rockwell" panose="02060603020205020403" pitchFamily="18" charset="0"/>
              </a:rPr>
              <a:t>       </a:t>
            </a:r>
            <a:r>
              <a:rPr lang="de-DE" sz="3000" dirty="0">
                <a:latin typeface="Rockwell" panose="02060603020205020403" pitchFamily="18" charset="0"/>
              </a:rPr>
              <a:t>RICHTIG</a:t>
            </a:r>
            <a:r>
              <a:rPr lang="de-DE" dirty="0">
                <a:latin typeface="Rockwell" panose="02060603020205020403" pitchFamily="18" charset="0"/>
              </a:rPr>
              <a:t>      </a:t>
            </a:r>
          </a:p>
        </p:txBody>
      </p:sp>
      <p:sp>
        <p:nvSpPr>
          <p:cNvPr id="5" name="Pfeil: Chevron 5">
            <a:extLst>
              <a:ext uri="{FF2B5EF4-FFF2-40B4-BE49-F238E27FC236}">
                <a16:creationId xmlns:a16="http://schemas.microsoft.com/office/drawing/2014/main" id="{9DA553CD-6F90-3AA1-7C32-46243D747EA5}"/>
              </a:ext>
            </a:extLst>
          </p:cNvPr>
          <p:cNvSpPr/>
          <p:nvPr/>
        </p:nvSpPr>
        <p:spPr>
          <a:xfrm rot="10800000">
            <a:off x="447512" y="3392410"/>
            <a:ext cx="343321" cy="425828"/>
          </a:xfrm>
          <a:prstGeom prst="chevron">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 name="Rechteck: abgerundete Ecken 3">
            <a:hlinkClick r:id="rId7" action="ppaction://hlinksldjump"/>
            <a:extLst>
              <a:ext uri="{FF2B5EF4-FFF2-40B4-BE49-F238E27FC236}">
                <a16:creationId xmlns:a16="http://schemas.microsoft.com/office/drawing/2014/main" id="{45215A00-5E07-3A31-E45B-B2333020F759}"/>
              </a:ext>
            </a:extLst>
          </p:cNvPr>
          <p:cNvSpPr/>
          <p:nvPr/>
        </p:nvSpPr>
        <p:spPr>
          <a:xfrm>
            <a:off x="9152239" y="402440"/>
            <a:ext cx="2815235" cy="6367959"/>
          </a:xfrm>
          <a:prstGeom prst="roundRect">
            <a:avLst/>
          </a:prstGeom>
          <a:solidFill>
            <a:srgbClr val="941100"/>
          </a:solidFill>
          <a:ln>
            <a:noFill/>
          </a:ln>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latin typeface="Rockwell" panose="02060603020205020403" pitchFamily="18" charset="0"/>
              </a:rPr>
              <a:t>      </a:t>
            </a:r>
            <a:r>
              <a:rPr lang="de-DE" sz="3000" dirty="0">
                <a:latin typeface="Rockwell" panose="02060603020205020403" pitchFamily="18" charset="0"/>
              </a:rPr>
              <a:t>FALSCH</a:t>
            </a:r>
            <a:r>
              <a:rPr lang="de-DE" dirty="0">
                <a:latin typeface="Rockwell" panose="02060603020205020403" pitchFamily="18" charset="0"/>
              </a:rPr>
              <a:t>      </a:t>
            </a:r>
          </a:p>
        </p:txBody>
      </p:sp>
      <p:sp>
        <p:nvSpPr>
          <p:cNvPr id="10" name="Pfeil: Chevron 5">
            <a:extLst>
              <a:ext uri="{FF2B5EF4-FFF2-40B4-BE49-F238E27FC236}">
                <a16:creationId xmlns:a16="http://schemas.microsoft.com/office/drawing/2014/main" id="{803B1485-F220-FD37-A256-8FECE2EF7E30}"/>
              </a:ext>
            </a:extLst>
          </p:cNvPr>
          <p:cNvSpPr/>
          <p:nvPr/>
        </p:nvSpPr>
        <p:spPr>
          <a:xfrm rot="21438773">
            <a:off x="11401167" y="3373505"/>
            <a:ext cx="343321" cy="425828"/>
          </a:xfrm>
          <a:prstGeom prst="chevron">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 name="Titel 1">
            <a:extLst>
              <a:ext uri="{FF2B5EF4-FFF2-40B4-BE49-F238E27FC236}">
                <a16:creationId xmlns:a16="http://schemas.microsoft.com/office/drawing/2014/main" id="{FB363A28-A382-6F1E-00C4-773461FD7DD3}"/>
              </a:ext>
            </a:extLst>
          </p:cNvPr>
          <p:cNvSpPr>
            <a:spLocks noGrp="1"/>
          </p:cNvSpPr>
          <p:nvPr>
            <p:ph type="title"/>
          </p:nvPr>
        </p:nvSpPr>
        <p:spPr>
          <a:xfrm>
            <a:off x="3029967" y="3072790"/>
            <a:ext cx="6122272" cy="1027257"/>
          </a:xfrm>
        </p:spPr>
        <p:txBody>
          <a:bodyPr vert="horz" rtlCol="0">
            <a:normAutofit/>
          </a:bodyPr>
          <a:lstStyle/>
          <a:p>
            <a:pPr algn="ctr" rtl="0"/>
            <a:r>
              <a:rPr lang="de-DE" sz="4800" b="1" dirty="0">
                <a:solidFill>
                  <a:schemeClr val="accent5">
                    <a:lumMod val="50000"/>
                  </a:schemeClr>
                </a:solidFill>
                <a:latin typeface="TUM Neue Helvetica 55 Regular" panose="020B0604020202020204" pitchFamily="34" charset="77"/>
              </a:rPr>
              <a:t>Begriff 4</a:t>
            </a:r>
          </a:p>
        </p:txBody>
      </p:sp>
    </p:spTree>
    <p:extLst>
      <p:ext uri="{BB962C8B-B14F-4D97-AF65-F5344CB8AC3E}">
        <p14:creationId xmlns:p14="http://schemas.microsoft.com/office/powerpoint/2010/main" val="1626522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8587798-3D9F-7ABD-394A-FDA110F33AD5}"/>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4" name="think-cell data - do not delete" hidden="1">
                        <a:extLst>
                          <a:ext uri="{FF2B5EF4-FFF2-40B4-BE49-F238E27FC236}">
                            <a16:creationId xmlns:a16="http://schemas.microsoft.com/office/drawing/2014/main" id="{A8587798-3D9F-7ABD-394A-FDA110F33AD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grpSp>
        <p:nvGrpSpPr>
          <p:cNvPr id="27" name="Gruppieren 26">
            <a:extLst>
              <a:ext uri="{FF2B5EF4-FFF2-40B4-BE49-F238E27FC236}">
                <a16:creationId xmlns:a16="http://schemas.microsoft.com/office/drawing/2014/main" id="{CC33DB46-64FA-74D2-559A-62CF877798DE}"/>
              </a:ext>
            </a:extLst>
          </p:cNvPr>
          <p:cNvGrpSpPr/>
          <p:nvPr/>
        </p:nvGrpSpPr>
        <p:grpSpPr>
          <a:xfrm>
            <a:off x="9055676" y="0"/>
            <a:ext cx="3136324" cy="6858000"/>
            <a:chOff x="9055676" y="0"/>
            <a:chExt cx="3136324" cy="6858000"/>
          </a:xfrm>
        </p:grpSpPr>
        <p:sp>
          <p:nvSpPr>
            <p:cNvPr id="28" name="Rechteck 27">
              <a:extLst>
                <a:ext uri="{FF2B5EF4-FFF2-40B4-BE49-F238E27FC236}">
                  <a16:creationId xmlns:a16="http://schemas.microsoft.com/office/drawing/2014/main" id="{00AFC403-97DD-CD4E-79EF-31D9D10DB032}"/>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29" name="Rechteck 28">
              <a:extLst>
                <a:ext uri="{FF2B5EF4-FFF2-40B4-BE49-F238E27FC236}">
                  <a16:creationId xmlns:a16="http://schemas.microsoft.com/office/drawing/2014/main" id="{1D693CD1-1178-A661-2EE9-19516ECB64D5}"/>
                </a:ext>
              </a:extLst>
            </p:cNvPr>
            <p:cNvSpPr/>
            <p:nvPr/>
          </p:nvSpPr>
          <p:spPr>
            <a:xfrm>
              <a:off x="9055676" y="0"/>
              <a:ext cx="166255"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30" name="Rechteck 29">
              <a:extLst>
                <a:ext uri="{FF2B5EF4-FFF2-40B4-BE49-F238E27FC236}">
                  <a16:creationId xmlns:a16="http://schemas.microsoft.com/office/drawing/2014/main" id="{761A9DD9-54F7-EB03-519C-1FA4B5EE4682}"/>
                </a:ext>
              </a:extLst>
            </p:cNvPr>
            <p:cNvSpPr/>
            <p:nvPr/>
          </p:nvSpPr>
          <p:spPr>
            <a:xfrm>
              <a:off x="9221932" y="0"/>
              <a:ext cx="1143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1" name="Rechteck 30">
              <a:extLst>
                <a:ext uri="{FF2B5EF4-FFF2-40B4-BE49-F238E27FC236}">
                  <a16:creationId xmlns:a16="http://schemas.microsoft.com/office/drawing/2014/main" id="{031A7008-2441-3F0E-609F-C7865DB9FB95}"/>
                </a:ext>
              </a:extLst>
            </p:cNvPr>
            <p:cNvSpPr/>
            <p:nvPr/>
          </p:nvSpPr>
          <p:spPr>
            <a:xfrm>
              <a:off x="9336233" y="0"/>
              <a:ext cx="15066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32" name="Rechteck 31">
              <a:extLst>
                <a:ext uri="{FF2B5EF4-FFF2-40B4-BE49-F238E27FC236}">
                  <a16:creationId xmlns:a16="http://schemas.microsoft.com/office/drawing/2014/main" id="{F2AA8B50-26D9-E54E-1938-CBF554944758}"/>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grpSp>
      <p:sp>
        <p:nvSpPr>
          <p:cNvPr id="6" name="Titel 1">
            <a:extLst>
              <a:ext uri="{FF2B5EF4-FFF2-40B4-BE49-F238E27FC236}">
                <a16:creationId xmlns:a16="http://schemas.microsoft.com/office/drawing/2014/main" id="{E5FC0C29-6BA9-0A7D-AED4-74B69FE326C5}"/>
              </a:ext>
            </a:extLst>
          </p:cNvPr>
          <p:cNvSpPr>
            <a:spLocks noGrp="1"/>
          </p:cNvSpPr>
          <p:nvPr>
            <p:ph type="title"/>
          </p:nvPr>
        </p:nvSpPr>
        <p:spPr>
          <a:xfrm>
            <a:off x="1794932" y="193495"/>
            <a:ext cx="6677332" cy="1027257"/>
          </a:xfrm>
        </p:spPr>
        <p:txBody>
          <a:bodyPr vert="horz" rtlCol="0">
            <a:noAutofit/>
          </a:bodyPr>
          <a:lstStyle/>
          <a:p>
            <a:pPr algn="ctr" rtl="0"/>
            <a:r>
              <a:rPr lang="de-DE" sz="3200" b="1" dirty="0">
                <a:solidFill>
                  <a:schemeClr val="accent1"/>
                </a:solidFill>
                <a:latin typeface="Rockwell" panose="02060603020205020403" pitchFamily="18" charset="0"/>
              </a:rPr>
              <a:t>Leider kein Punkt..</a:t>
            </a:r>
            <a:br>
              <a:rPr lang="de-DE" sz="3200" b="1" dirty="0">
                <a:solidFill>
                  <a:schemeClr val="accent1"/>
                </a:solidFill>
                <a:latin typeface="Rockwell" panose="02060603020205020403" pitchFamily="18" charset="0"/>
              </a:rPr>
            </a:br>
            <a:r>
              <a:rPr lang="de-DE" sz="3200" b="1" dirty="0">
                <a:solidFill>
                  <a:schemeClr val="accent1"/>
                </a:solidFill>
                <a:latin typeface="Rockwell" panose="02060603020205020403" pitchFamily="18" charset="0"/>
              </a:rPr>
              <a:t>Das ist nicht schlimm. </a:t>
            </a:r>
            <a:br>
              <a:rPr lang="de-DE" sz="3200" b="1" dirty="0">
                <a:solidFill>
                  <a:schemeClr val="accent1"/>
                </a:solidFill>
                <a:latin typeface="Rockwell" panose="02060603020205020403" pitchFamily="18" charset="0"/>
              </a:rPr>
            </a:br>
            <a:r>
              <a:rPr lang="de-DE" sz="3200" b="1" dirty="0">
                <a:solidFill>
                  <a:schemeClr val="accent1"/>
                </a:solidFill>
                <a:latin typeface="Rockwell" panose="02060603020205020403" pitchFamily="18" charset="0"/>
              </a:rPr>
              <a:t>Nächstes Spiel wird besser ! </a:t>
            </a:r>
            <a:r>
              <a:rPr lang="de-DE" sz="3200" b="1" dirty="0">
                <a:solidFill>
                  <a:schemeClr val="accent1"/>
                </a:solidFill>
                <a:latin typeface="Rockwell" panose="02060603020205020403" pitchFamily="18" charset="0"/>
                <a:sym typeface="Wingdings" pitchFamily="2" charset="2"/>
              </a:rPr>
              <a:t> </a:t>
            </a:r>
            <a:endParaRPr lang="de-DE" sz="3200" b="1" dirty="0">
              <a:solidFill>
                <a:schemeClr val="accent1"/>
              </a:solidFill>
              <a:latin typeface="Rockwell" panose="02060603020205020403" pitchFamily="18" charset="0"/>
            </a:endParaRPr>
          </a:p>
        </p:txBody>
      </p:sp>
      <p:sp>
        <p:nvSpPr>
          <p:cNvPr id="33" name="Sprechblase: rechteckig mit abgerundeten Ecken 19">
            <a:extLst>
              <a:ext uri="{FF2B5EF4-FFF2-40B4-BE49-F238E27FC236}">
                <a16:creationId xmlns:a16="http://schemas.microsoft.com/office/drawing/2014/main" id="{564EC33C-C75A-ACA4-770D-5982EE963A83}"/>
              </a:ext>
            </a:extLst>
          </p:cNvPr>
          <p:cNvSpPr/>
          <p:nvPr/>
        </p:nvSpPr>
        <p:spPr>
          <a:xfrm>
            <a:off x="2520080" y="2079192"/>
            <a:ext cx="7151839" cy="4045454"/>
          </a:xfrm>
          <a:prstGeom prst="wedgeRoundRectCallout">
            <a:avLst>
              <a:gd name="adj1" fmla="val 67007"/>
              <a:gd name="adj2" fmla="val -17229"/>
              <a:gd name="adj3" fmla="val 16667"/>
            </a:avLst>
          </a:prstGeom>
          <a:solidFill>
            <a:schemeClr val="tx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000" dirty="0">
                <a:solidFill>
                  <a:schemeClr val="bg1"/>
                </a:solidFill>
                <a:latin typeface="TUM Neue Helvetica 55 Regular" panose="020B0604020202020204" pitchFamily="34" charset="77"/>
              </a:rPr>
              <a:t>Erklärung 4</a:t>
            </a:r>
          </a:p>
        </p:txBody>
      </p:sp>
      <p:pic>
        <p:nvPicPr>
          <p:cNvPr id="34" name="Grafik 33">
            <a:extLst>
              <a:ext uri="{FF2B5EF4-FFF2-40B4-BE49-F238E27FC236}">
                <a16:creationId xmlns:a16="http://schemas.microsoft.com/office/drawing/2014/main" id="{03909C32-DA39-D2B2-C437-AF25AF26BD8F}"/>
              </a:ext>
            </a:extLst>
          </p:cNvPr>
          <p:cNvPicPr>
            <a:picLocks noChangeAspect="1"/>
          </p:cNvPicPr>
          <p:nvPr/>
        </p:nvPicPr>
        <p:blipFill>
          <a:blip r:embed="rId5"/>
          <a:stretch>
            <a:fillRect/>
          </a:stretch>
        </p:blipFill>
        <p:spPr>
          <a:xfrm flipH="1">
            <a:off x="8255259" y="-664945"/>
            <a:ext cx="7356282" cy="10590755"/>
          </a:xfrm>
          <a:prstGeom prst="rect">
            <a:avLst/>
          </a:prstGeom>
        </p:spPr>
      </p:pic>
      <p:sp>
        <p:nvSpPr>
          <p:cNvPr id="37" name="Rechteck: abgerundete Ecken 3">
            <a:hlinkClick r:id="rId6" action="ppaction://hlinksldjump"/>
            <a:extLst>
              <a:ext uri="{FF2B5EF4-FFF2-40B4-BE49-F238E27FC236}">
                <a16:creationId xmlns:a16="http://schemas.microsoft.com/office/drawing/2014/main" id="{17A4402F-2CC6-49B7-D8D3-4873A61612F2}"/>
              </a:ext>
            </a:extLst>
          </p:cNvPr>
          <p:cNvSpPr/>
          <p:nvPr/>
        </p:nvSpPr>
        <p:spPr>
          <a:xfrm>
            <a:off x="161457" y="96747"/>
            <a:ext cx="1368747" cy="6664506"/>
          </a:xfrm>
          <a:prstGeom prst="roundRect">
            <a:avLst/>
          </a:prstGeom>
          <a:solidFill>
            <a:schemeClr val="accent5">
              <a:lumMod val="50000"/>
            </a:schemeClr>
          </a:solidFill>
          <a:ln/>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r>
              <a:rPr lang="de-DE" dirty="0">
                <a:latin typeface="Rockwell" panose="02060603020205020403" pitchFamily="18" charset="0"/>
              </a:rPr>
              <a:t>           </a:t>
            </a:r>
            <a:br>
              <a:rPr lang="de-DE" dirty="0">
                <a:latin typeface="Rockwell" panose="02060603020205020403" pitchFamily="18" charset="0"/>
              </a:rPr>
            </a:br>
            <a:r>
              <a:rPr lang="de-DE" dirty="0">
                <a:latin typeface="Rockwell" panose="02060603020205020403" pitchFamily="18" charset="0"/>
              </a:rPr>
              <a:t>     </a:t>
            </a:r>
            <a:r>
              <a:rPr lang="de-DE" sz="1500" dirty="0">
                <a:latin typeface="Rockwell" panose="02060603020205020403" pitchFamily="18" charset="0"/>
              </a:rPr>
              <a:t>WEITER</a:t>
            </a:r>
            <a:r>
              <a:rPr lang="de-DE" dirty="0">
                <a:latin typeface="Rockwell" panose="02060603020205020403" pitchFamily="18" charset="0"/>
              </a:rPr>
              <a:t>      </a:t>
            </a:r>
          </a:p>
        </p:txBody>
      </p:sp>
    </p:spTree>
    <p:extLst>
      <p:ext uri="{BB962C8B-B14F-4D97-AF65-F5344CB8AC3E}">
        <p14:creationId xmlns:p14="http://schemas.microsoft.com/office/powerpoint/2010/main" val="1749753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F8EA9B8-196D-B972-A6E0-A00C3B5A763F}"/>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4" name="think-cell data - do not delete" hidden="1">
                        <a:extLst>
                          <a:ext uri="{FF2B5EF4-FFF2-40B4-BE49-F238E27FC236}">
                            <a16:creationId xmlns:a16="http://schemas.microsoft.com/office/drawing/2014/main" id="{EF8EA9B8-196D-B972-A6E0-A00C3B5A763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F17FA4C4-A39A-9CA6-C3CC-33C66B937664}"/>
              </a:ext>
            </a:extLst>
          </p:cNvPr>
          <p:cNvSpPr>
            <a:spLocks noGrp="1"/>
          </p:cNvSpPr>
          <p:nvPr>
            <p:ph type="title"/>
          </p:nvPr>
        </p:nvSpPr>
        <p:spPr>
          <a:xfrm>
            <a:off x="3034864" y="2458807"/>
            <a:ext cx="6122272" cy="1940386"/>
          </a:xfrm>
        </p:spPr>
        <p:txBody>
          <a:bodyPr vert="horz" rtlCol="0">
            <a:normAutofit fontScale="90000"/>
          </a:bodyPr>
          <a:lstStyle/>
          <a:p>
            <a:pPr algn="ctr" rtl="0"/>
            <a:r>
              <a:rPr lang="de-DE" sz="4800" b="1" dirty="0">
                <a:solidFill>
                  <a:schemeClr val="accent5">
                    <a:lumMod val="50000"/>
                  </a:schemeClr>
                </a:solidFill>
                <a:latin typeface="TUM Neue Helvetica 55 Regular" panose="020B0604020202020204" pitchFamily="34" charset="77"/>
              </a:rPr>
              <a:t>Super, </a:t>
            </a:r>
            <a:br>
              <a:rPr lang="de-DE" sz="4800" b="1" dirty="0">
                <a:solidFill>
                  <a:schemeClr val="accent5">
                    <a:lumMod val="50000"/>
                  </a:schemeClr>
                </a:solidFill>
                <a:latin typeface="TUM Neue Helvetica 55 Regular" panose="020B0604020202020204" pitchFamily="34" charset="77"/>
              </a:rPr>
            </a:br>
            <a:r>
              <a:rPr lang="de-DE" sz="4800" b="1" dirty="0">
                <a:solidFill>
                  <a:schemeClr val="accent5">
                    <a:lumMod val="50000"/>
                  </a:schemeClr>
                </a:solidFill>
                <a:latin typeface="TUM Neue Helvetica 55 Regular" panose="020B0604020202020204" pitchFamily="34" charset="77"/>
              </a:rPr>
              <a:t>geschafft! </a:t>
            </a:r>
            <a:br>
              <a:rPr lang="de-DE" sz="4800" b="1" dirty="0">
                <a:solidFill>
                  <a:schemeClr val="accent5">
                    <a:lumMod val="50000"/>
                  </a:schemeClr>
                </a:solidFill>
                <a:latin typeface="TUM Neue Helvetica 55 Regular" panose="020B0604020202020204" pitchFamily="34" charset="77"/>
              </a:rPr>
            </a:br>
            <a:endParaRPr lang="de-DE" sz="4800" b="1" dirty="0">
              <a:solidFill>
                <a:schemeClr val="accent5">
                  <a:lumMod val="50000"/>
                </a:schemeClr>
              </a:solidFill>
              <a:latin typeface="TUM Neue Helvetica 55 Regular" panose="020B0604020202020204" pitchFamily="34" charset="77"/>
            </a:endParaRPr>
          </a:p>
        </p:txBody>
      </p:sp>
      <p:pic>
        <p:nvPicPr>
          <p:cNvPr id="6" name="Grafik 5">
            <a:extLst>
              <a:ext uri="{FF2B5EF4-FFF2-40B4-BE49-F238E27FC236}">
                <a16:creationId xmlns:a16="http://schemas.microsoft.com/office/drawing/2014/main" id="{96D218D5-8DDA-B619-CFA0-6CEA0DB25EF7}"/>
              </a:ext>
            </a:extLst>
          </p:cNvPr>
          <p:cNvPicPr>
            <a:picLocks noChangeAspect="1"/>
          </p:cNvPicPr>
          <p:nvPr/>
        </p:nvPicPr>
        <p:blipFill>
          <a:blip r:embed="rId6"/>
          <a:stretch>
            <a:fillRect/>
          </a:stretch>
        </p:blipFill>
        <p:spPr>
          <a:xfrm>
            <a:off x="-1176808" y="-891480"/>
            <a:ext cx="7056305" cy="10132987"/>
          </a:xfrm>
          <a:prstGeom prst="rect">
            <a:avLst/>
          </a:prstGeom>
        </p:spPr>
      </p:pic>
    </p:spTree>
    <p:extLst>
      <p:ext uri="{BB962C8B-B14F-4D97-AF65-F5344CB8AC3E}">
        <p14:creationId xmlns:p14="http://schemas.microsoft.com/office/powerpoint/2010/main" val="2518104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 rechteckige Legende 1">
            <a:extLst>
              <a:ext uri="{FF2B5EF4-FFF2-40B4-BE49-F238E27FC236}">
                <a16:creationId xmlns:a16="http://schemas.microsoft.com/office/drawing/2014/main" id="{9BBEDDAA-593E-D4BD-9506-26D00CB46D72}"/>
              </a:ext>
            </a:extLst>
          </p:cNvPr>
          <p:cNvSpPr/>
          <p:nvPr/>
        </p:nvSpPr>
        <p:spPr>
          <a:xfrm>
            <a:off x="4439815" y="795188"/>
            <a:ext cx="3312368" cy="1490290"/>
          </a:xfrm>
          <a:prstGeom prst="wedgeRoundRectCallout">
            <a:avLst>
              <a:gd name="adj1" fmla="val -21309"/>
              <a:gd name="adj2" fmla="val 89086"/>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lnSpc>
                <a:spcPct val="113000"/>
              </a:lnSpc>
            </a:pPr>
            <a:r>
              <a:rPr lang="de-DE" sz="1800" dirty="0"/>
              <a:t>SUPER! </a:t>
            </a:r>
            <a:br>
              <a:rPr lang="de-DE" sz="1800" dirty="0"/>
            </a:br>
            <a:r>
              <a:rPr lang="de-DE" sz="1800" dirty="0"/>
              <a:t>Du hast die Einheit vollständig bearbeitet! </a:t>
            </a:r>
            <a:endParaRPr lang="de-DE" dirty="0"/>
          </a:p>
        </p:txBody>
      </p:sp>
      <p:pic>
        <p:nvPicPr>
          <p:cNvPr id="3" name="Grafik 2">
            <a:extLst>
              <a:ext uri="{FF2B5EF4-FFF2-40B4-BE49-F238E27FC236}">
                <a16:creationId xmlns:a16="http://schemas.microsoft.com/office/drawing/2014/main" id="{47A47E5A-1B97-7841-9F4D-3B6DD640A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223149" y="2671198"/>
            <a:ext cx="2532144" cy="3004649"/>
          </a:xfrm>
          <a:prstGeom prst="rect">
            <a:avLst/>
          </a:prstGeom>
        </p:spPr>
      </p:pic>
    </p:spTree>
    <p:extLst>
      <p:ext uri="{BB962C8B-B14F-4D97-AF65-F5344CB8AC3E}">
        <p14:creationId xmlns:p14="http://schemas.microsoft.com/office/powerpoint/2010/main" val="2588965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rgbClr val="F0F2F6"/>
        </a:solidFill>
        <a:effectLst/>
      </p:bgPr>
    </p:bg>
    <p:spTree>
      <p:nvGrpSpPr>
        <p:cNvPr id="1" name=""/>
        <p:cNvGrpSpPr/>
        <p:nvPr/>
      </p:nvGrpSpPr>
      <p:grpSpPr bwMode="auto">
        <a:xfrm>
          <a:off x="0" y="0"/>
          <a:ext cx="0" cy="0"/>
          <a:chOff x="0" y="0"/>
          <a:chExt cx="0" cy="0"/>
        </a:xfrm>
      </p:grpSpPr>
      <p:pic>
        <p:nvPicPr>
          <p:cNvPr id="16" name="Grafik 15">
            <a:extLst>
              <a:ext uri="{FF2B5EF4-FFF2-40B4-BE49-F238E27FC236}">
                <a16:creationId xmlns:a16="http://schemas.microsoft.com/office/drawing/2014/main" id="{6D0C7D46-AD1F-260A-87E7-176F5B45F876}"/>
              </a:ext>
            </a:extLst>
          </p:cNvPr>
          <p:cNvPicPr>
            <a:picLocks noChangeAspect="1"/>
          </p:cNvPicPr>
          <p:nvPr/>
        </p:nvPicPr>
        <p:blipFill>
          <a:blip r:embed="rId3"/>
          <a:stretch>
            <a:fillRect/>
          </a:stretch>
        </p:blipFill>
        <p:spPr>
          <a:xfrm>
            <a:off x="-51014" y="1665308"/>
            <a:ext cx="3115773" cy="4474309"/>
          </a:xfrm>
          <a:prstGeom prst="rect">
            <a:avLst/>
          </a:prstGeom>
        </p:spPr>
      </p:pic>
      <p:sp>
        <p:nvSpPr>
          <p:cNvPr id="6" name="Interaktive Schaltfläche: Nächste(r) oder Weiter 5">
            <a:hlinkClick r:id="" action="ppaction://hlinkshowjump?jump=nextslide" highlightClick="1"/>
            <a:extLst>
              <a:ext uri="{FF2B5EF4-FFF2-40B4-BE49-F238E27FC236}">
                <a16:creationId xmlns:a16="http://schemas.microsoft.com/office/drawing/2014/main" id="{E405915C-6E1C-A11D-71FD-9560DF91234A}"/>
              </a:ext>
            </a:extLst>
          </p:cNvPr>
          <p:cNvSpPr>
            <a:spLocks noChangeAspect="1"/>
          </p:cNvSpPr>
          <p:nvPr/>
        </p:nvSpPr>
        <p:spPr>
          <a:xfrm>
            <a:off x="6066838" y="580884"/>
            <a:ext cx="468412" cy="538639"/>
          </a:xfrm>
          <a:prstGeom prst="actionButtonForwardNex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
        <p:nvSpPr>
          <p:cNvPr id="7" name="Interaktive Schaltfläche: Vorherige(r) oder Zurück 6">
            <a:hlinkClick r:id="" action="ppaction://hlinkshowjump?jump=lastslideviewed" highlightClick="1"/>
            <a:extLst>
              <a:ext uri="{FF2B5EF4-FFF2-40B4-BE49-F238E27FC236}">
                <a16:creationId xmlns:a16="http://schemas.microsoft.com/office/drawing/2014/main" id="{C405B200-890C-8832-8546-6CB32CA5E9F2}"/>
              </a:ext>
            </a:extLst>
          </p:cNvPr>
          <p:cNvSpPr>
            <a:spLocks noChangeAspect="1"/>
          </p:cNvSpPr>
          <p:nvPr/>
        </p:nvSpPr>
        <p:spPr>
          <a:xfrm>
            <a:off x="6096782" y="1908405"/>
            <a:ext cx="468737" cy="538447"/>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pic>
        <p:nvPicPr>
          <p:cNvPr id="8" name="Grafik 7">
            <a:hlinkClick r:id="rId4" action="ppaction://hlinksldjump"/>
            <a:extLst>
              <a:ext uri="{FF2B5EF4-FFF2-40B4-BE49-F238E27FC236}">
                <a16:creationId xmlns:a16="http://schemas.microsoft.com/office/drawing/2014/main" id="{F485CB4A-5867-F74E-9E6F-C79B0EEE8E97}"/>
              </a:ext>
            </a:extLst>
          </p:cNvPr>
          <p:cNvPicPr>
            <a:picLocks noChangeAspect="1"/>
          </p:cNvPicPr>
          <p:nvPr/>
        </p:nvPicPr>
        <p:blipFill>
          <a:blip r:embed="rId5"/>
          <a:stretch>
            <a:fillRect/>
          </a:stretch>
        </p:blipFill>
        <p:spPr bwMode="auto">
          <a:xfrm>
            <a:off x="6093072" y="3255815"/>
            <a:ext cx="792088" cy="792088"/>
          </a:xfrm>
          <a:prstGeom prst="rect">
            <a:avLst/>
          </a:prstGeom>
        </p:spPr>
      </p:pic>
      <p:sp>
        <p:nvSpPr>
          <p:cNvPr id="9" name="Abgerundete rechteckige Legende 8">
            <a:extLst>
              <a:ext uri="{FF2B5EF4-FFF2-40B4-BE49-F238E27FC236}">
                <a16:creationId xmlns:a16="http://schemas.microsoft.com/office/drawing/2014/main" id="{44CB86AF-4891-E713-CD6E-304437B5B430}"/>
              </a:ext>
            </a:extLst>
          </p:cNvPr>
          <p:cNvSpPr/>
          <p:nvPr/>
        </p:nvSpPr>
        <p:spPr>
          <a:xfrm>
            <a:off x="407368" y="260648"/>
            <a:ext cx="4176464" cy="1282029"/>
          </a:xfrm>
          <a:prstGeom prst="wedgeRoundRectCallout">
            <a:avLst>
              <a:gd name="adj1" fmla="val -22652"/>
              <a:gd name="adj2" fmla="val 118686"/>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lnSpc>
                <a:spcPct val="113000"/>
              </a:lnSpc>
            </a:pPr>
            <a:r>
              <a:rPr lang="de-DE" sz="1400" dirty="0">
                <a:solidFill>
                  <a:schemeClr val="tx1"/>
                </a:solidFill>
                <a:latin typeface="+mj-lt"/>
              </a:rPr>
              <a:t>Hi! Ich bin </a:t>
            </a:r>
            <a:r>
              <a:rPr lang="de-DE" sz="1400" dirty="0" err="1">
                <a:solidFill>
                  <a:schemeClr val="tx1"/>
                </a:solidFill>
                <a:latin typeface="+mj-lt"/>
              </a:rPr>
              <a:t>DInA</a:t>
            </a:r>
            <a:r>
              <a:rPr lang="de-DE" sz="1400" dirty="0">
                <a:solidFill>
                  <a:schemeClr val="tx1"/>
                </a:solidFill>
                <a:latin typeface="+mj-lt"/>
              </a:rPr>
              <a:t> dein digitaler interaktiver Assistent. </a:t>
            </a:r>
            <a:br>
              <a:rPr lang="de-DE" sz="1400" dirty="0">
                <a:solidFill>
                  <a:schemeClr val="tx1"/>
                </a:solidFill>
                <a:latin typeface="+mj-lt"/>
              </a:rPr>
            </a:br>
            <a:r>
              <a:rPr lang="de-DE" sz="1400" dirty="0">
                <a:solidFill>
                  <a:schemeClr val="tx1"/>
                </a:solidFill>
                <a:latin typeface="+mj-lt"/>
              </a:rPr>
              <a:t>Ich führe dich durch die heutige Unterrichtsstunde. </a:t>
            </a:r>
            <a:br>
              <a:rPr lang="de-DE" sz="1400" dirty="0">
                <a:solidFill>
                  <a:schemeClr val="tx1"/>
                </a:solidFill>
                <a:latin typeface="+mj-lt"/>
              </a:rPr>
            </a:br>
            <a:r>
              <a:rPr lang="de-DE" sz="1400" dirty="0">
                <a:solidFill>
                  <a:schemeClr val="tx1"/>
                </a:solidFill>
                <a:latin typeface="+mj-lt"/>
              </a:rPr>
              <a:t> </a:t>
            </a:r>
            <a:r>
              <a:rPr lang="de-DE" sz="1400" b="0" i="0" u="none" strike="noStrike" dirty="0">
                <a:solidFill>
                  <a:srgbClr val="000000"/>
                </a:solidFill>
                <a:effectLst/>
                <a:latin typeface="+mj-lt"/>
              </a:rPr>
              <a:t>Du kannst dich selbstständig durch die Seiten klicken. </a:t>
            </a:r>
          </a:p>
          <a:p>
            <a:pPr algn="ctr">
              <a:lnSpc>
                <a:spcPct val="113000"/>
              </a:lnSpc>
            </a:pPr>
            <a:r>
              <a:rPr lang="de-DE" sz="1400" dirty="0">
                <a:solidFill>
                  <a:schemeClr val="tx1"/>
                </a:solidFill>
                <a:latin typeface="+mj-lt"/>
              </a:rPr>
              <a:t>Auf dieser Seite siehst du alle Elemente </a:t>
            </a:r>
            <a:br>
              <a:rPr lang="de-DE" sz="1400" dirty="0">
                <a:solidFill>
                  <a:schemeClr val="tx1"/>
                </a:solidFill>
                <a:latin typeface="+mj-lt"/>
              </a:rPr>
            </a:br>
            <a:r>
              <a:rPr lang="de-DE" sz="1400" dirty="0">
                <a:solidFill>
                  <a:schemeClr val="tx1"/>
                </a:solidFill>
                <a:latin typeface="+mj-lt"/>
              </a:rPr>
              <a:t>um dich zurecht zu finden. </a:t>
            </a:r>
          </a:p>
        </p:txBody>
      </p:sp>
      <p:sp>
        <p:nvSpPr>
          <p:cNvPr id="10" name="Textfeld 9">
            <a:extLst>
              <a:ext uri="{FF2B5EF4-FFF2-40B4-BE49-F238E27FC236}">
                <a16:creationId xmlns:a16="http://schemas.microsoft.com/office/drawing/2014/main" id="{FBDF7337-E4F8-8A0C-0006-246F5F7605EC}"/>
              </a:ext>
            </a:extLst>
          </p:cNvPr>
          <p:cNvSpPr txBox="1"/>
          <p:nvPr/>
        </p:nvSpPr>
        <p:spPr>
          <a:xfrm>
            <a:off x="6732930" y="616370"/>
            <a:ext cx="4312655" cy="716928"/>
          </a:xfrm>
          <a:prstGeom prst="rect">
            <a:avLst/>
          </a:prstGeom>
          <a:noFill/>
        </p:spPr>
        <p:txBody>
          <a:bodyPr wrap="none" lIns="0" tIns="0" rIns="0" bIns="0" rtlCol="0">
            <a:spAutoFit/>
          </a:bodyPr>
          <a:lstStyle/>
          <a:p>
            <a:pPr>
              <a:lnSpc>
                <a:spcPct val="113000"/>
              </a:lnSpc>
            </a:pPr>
            <a:r>
              <a:rPr lang="de-DE" sz="1400" b="1" i="1" u="none" strike="noStrike" dirty="0">
                <a:solidFill>
                  <a:srgbClr val="000000"/>
                </a:solidFill>
                <a:effectLst/>
                <a:latin typeface="+mj-lt"/>
              </a:rPr>
              <a:t>Weiter:</a:t>
            </a:r>
          </a:p>
          <a:p>
            <a:pPr>
              <a:lnSpc>
                <a:spcPct val="113000"/>
              </a:lnSpc>
            </a:pPr>
            <a:r>
              <a:rPr lang="de-DE" sz="1400" b="0" i="1" u="none" strike="noStrike" dirty="0">
                <a:solidFill>
                  <a:srgbClr val="000000"/>
                </a:solidFill>
                <a:effectLst/>
                <a:latin typeface="+mj-lt"/>
              </a:rPr>
              <a:t>Klicke auf diesen Button, um zur nächsten Seite zu gelangen.</a:t>
            </a:r>
            <a:br>
              <a:rPr lang="de-DE" sz="1400" b="0" i="1" u="none" strike="noStrike" dirty="0">
                <a:solidFill>
                  <a:srgbClr val="000000"/>
                </a:solidFill>
                <a:effectLst/>
                <a:latin typeface="+mj-lt"/>
              </a:rPr>
            </a:br>
            <a:r>
              <a:rPr lang="de-DE" sz="1400" b="0" i="1" u="none" strike="noStrike" dirty="0">
                <a:solidFill>
                  <a:srgbClr val="000000"/>
                </a:solidFill>
                <a:effectLst/>
                <a:latin typeface="+mj-lt"/>
              </a:rPr>
              <a:t>Diesen Button findest du meistens unten rechts. </a:t>
            </a:r>
            <a:endParaRPr lang="de-DE" sz="1400" b="0" i="0" u="none" strike="noStrike" dirty="0">
              <a:solidFill>
                <a:srgbClr val="000000"/>
              </a:solidFill>
              <a:effectLst/>
              <a:latin typeface="+mj-lt"/>
            </a:endParaRPr>
          </a:p>
        </p:txBody>
      </p:sp>
      <p:sp>
        <p:nvSpPr>
          <p:cNvPr id="11" name="Textfeld 10">
            <a:extLst>
              <a:ext uri="{FF2B5EF4-FFF2-40B4-BE49-F238E27FC236}">
                <a16:creationId xmlns:a16="http://schemas.microsoft.com/office/drawing/2014/main" id="{F438D595-A341-40E5-8D29-0D65031490F9}"/>
              </a:ext>
            </a:extLst>
          </p:cNvPr>
          <p:cNvSpPr txBox="1"/>
          <p:nvPr/>
        </p:nvSpPr>
        <p:spPr bwMode="auto">
          <a:xfrm>
            <a:off x="6732931" y="1854462"/>
            <a:ext cx="4062716" cy="861774"/>
          </a:xfrm>
          <a:prstGeom prst="rect">
            <a:avLst/>
          </a:prstGeom>
          <a:noFill/>
        </p:spPr>
        <p:txBody>
          <a:bodyPr wrap="square" lIns="0" tIns="0" rIns="0" bIns="0" rtlCol="0">
            <a:spAutoFit/>
          </a:bodyPr>
          <a:lstStyle/>
          <a:p>
            <a:r>
              <a:rPr lang="de-DE" sz="1400" b="1" i="1" u="none" strike="noStrike" dirty="0">
                <a:solidFill>
                  <a:srgbClr val="000000"/>
                </a:solidFill>
                <a:effectLst/>
                <a:latin typeface="+mj-lt"/>
              </a:rPr>
              <a:t>Zurück:</a:t>
            </a:r>
          </a:p>
          <a:p>
            <a:r>
              <a:rPr lang="de-DE" sz="1400" b="0" i="1" u="none" strike="noStrike" dirty="0">
                <a:solidFill>
                  <a:srgbClr val="000000"/>
                </a:solidFill>
                <a:effectLst/>
                <a:latin typeface="+mj-lt"/>
              </a:rPr>
              <a:t>Mit diesem Button kannst du zu der Seite zurückkehren auf der du zuletzt warst.</a:t>
            </a:r>
            <a:br>
              <a:rPr lang="de-DE" sz="1400" b="0" i="1" u="none" strike="noStrike" dirty="0">
                <a:solidFill>
                  <a:srgbClr val="000000"/>
                </a:solidFill>
                <a:effectLst/>
                <a:latin typeface="+mj-lt"/>
              </a:rPr>
            </a:br>
            <a:r>
              <a:rPr lang="de-DE" sz="1400" b="0" i="1" u="none" strike="noStrike" dirty="0">
                <a:solidFill>
                  <a:srgbClr val="000000"/>
                </a:solidFill>
                <a:effectLst/>
                <a:latin typeface="+mj-lt"/>
              </a:rPr>
              <a:t>Diesen Button findest du meistens unten links. </a:t>
            </a:r>
            <a:endParaRPr lang="de-DE" sz="1400" b="0" i="0" u="none" strike="noStrike" dirty="0">
              <a:solidFill>
                <a:srgbClr val="000000"/>
              </a:solidFill>
              <a:effectLst/>
              <a:latin typeface="+mj-lt"/>
            </a:endParaRPr>
          </a:p>
        </p:txBody>
      </p:sp>
      <p:sp>
        <p:nvSpPr>
          <p:cNvPr id="12" name="Textfeld 11">
            <a:extLst>
              <a:ext uri="{FF2B5EF4-FFF2-40B4-BE49-F238E27FC236}">
                <a16:creationId xmlns:a16="http://schemas.microsoft.com/office/drawing/2014/main" id="{0BF01DE2-537B-4ED7-AEF1-AF443DAD0CE6}"/>
              </a:ext>
            </a:extLst>
          </p:cNvPr>
          <p:cNvSpPr txBox="1"/>
          <p:nvPr/>
        </p:nvSpPr>
        <p:spPr>
          <a:xfrm>
            <a:off x="7062983" y="3429000"/>
            <a:ext cx="3630096" cy="473463"/>
          </a:xfrm>
          <a:prstGeom prst="rect">
            <a:avLst/>
          </a:prstGeom>
          <a:noFill/>
        </p:spPr>
        <p:txBody>
          <a:bodyPr wrap="none" lIns="0" tIns="0" rIns="0" bIns="0" rtlCol="0">
            <a:spAutoFit/>
          </a:bodyPr>
          <a:lstStyle/>
          <a:p>
            <a:pPr>
              <a:lnSpc>
                <a:spcPct val="113000"/>
              </a:lnSpc>
            </a:pPr>
            <a:r>
              <a:rPr lang="de-DE" sz="1400" b="1" i="1" u="none" strike="noStrike" dirty="0">
                <a:solidFill>
                  <a:srgbClr val="000000"/>
                </a:solidFill>
                <a:effectLst/>
                <a:latin typeface="+mj-lt"/>
              </a:rPr>
              <a:t>Glossar:</a:t>
            </a:r>
            <a:br>
              <a:rPr lang="de-DE" sz="1400" b="0" i="1" u="none" strike="noStrike" dirty="0">
                <a:solidFill>
                  <a:srgbClr val="000000"/>
                </a:solidFill>
                <a:effectLst/>
                <a:latin typeface="+mj-lt"/>
              </a:rPr>
            </a:br>
            <a:r>
              <a:rPr lang="de-DE" sz="1400" b="0" i="1" u="none" strike="noStrike" dirty="0">
                <a:solidFill>
                  <a:srgbClr val="000000"/>
                </a:solidFill>
                <a:effectLst/>
                <a:latin typeface="+mj-lt"/>
              </a:rPr>
              <a:t>Hier findest du Erklärungen zu wichtigen Begriffen.</a:t>
            </a:r>
            <a:endParaRPr lang="de-DE" sz="1400" b="0" i="0" u="none" strike="noStrike" dirty="0">
              <a:solidFill>
                <a:srgbClr val="000000"/>
              </a:solidFill>
              <a:effectLst/>
              <a:latin typeface="+mj-lt"/>
            </a:endParaRPr>
          </a:p>
        </p:txBody>
      </p:sp>
      <p:sp>
        <p:nvSpPr>
          <p:cNvPr id="14" name="Interaktive Schaltfläche: Vorherige(r) oder Zurück 13">
            <a:hlinkClick r:id="" action="ppaction://hlinkshowjump?jump=lastslideviewed" highlightClick="1"/>
            <a:extLst>
              <a:ext uri="{FF2B5EF4-FFF2-40B4-BE49-F238E27FC236}">
                <a16:creationId xmlns:a16="http://schemas.microsoft.com/office/drawing/2014/main" id="{9BCF8C91-2B45-E66E-998D-2E826A2C9F7E}"/>
              </a:ext>
            </a:extLst>
          </p:cNvPr>
          <p:cNvSpPr>
            <a:spLocks noChangeAspect="1"/>
          </p:cNvSpPr>
          <p:nvPr/>
        </p:nvSpPr>
        <p:spPr bwMode="auto">
          <a:xfrm>
            <a:off x="983432" y="6055007"/>
            <a:ext cx="468737" cy="538447"/>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
        <p:nvSpPr>
          <p:cNvPr id="15" name="Abgerundete rechteckige Legende 14">
            <a:extLst>
              <a:ext uri="{FF2B5EF4-FFF2-40B4-BE49-F238E27FC236}">
                <a16:creationId xmlns:a16="http://schemas.microsoft.com/office/drawing/2014/main" id="{010F018F-0F97-DE0B-43D7-B21F89400FA7}"/>
              </a:ext>
            </a:extLst>
          </p:cNvPr>
          <p:cNvSpPr/>
          <p:nvPr/>
        </p:nvSpPr>
        <p:spPr bwMode="auto">
          <a:xfrm>
            <a:off x="2075543" y="1758767"/>
            <a:ext cx="3558464" cy="833639"/>
          </a:xfrm>
          <a:prstGeom prst="wedgeRoundRectCallout">
            <a:avLst>
              <a:gd name="adj1" fmla="val -34189"/>
              <a:gd name="adj2" fmla="val 105255"/>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lnSpc>
                <a:spcPct val="113000"/>
              </a:lnSpc>
            </a:pPr>
            <a:r>
              <a:rPr lang="de-DE" sz="1400" dirty="0">
                <a:solidFill>
                  <a:schemeClr val="tx1"/>
                </a:solidFill>
                <a:latin typeface="+mj-lt"/>
              </a:rPr>
              <a:t>An einigen Stellen stehe ich bereit um dir mit Tipps Hilfe zu leisten. Schaue deshalb nach entsprechenden Hinweisen.  </a:t>
            </a:r>
          </a:p>
        </p:txBody>
      </p:sp>
      <p:pic>
        <p:nvPicPr>
          <p:cNvPr id="2" name="Grafik 1">
            <a:hlinkClick r:id="rId6" action="ppaction://hlinksldjump"/>
            <a:extLst>
              <a:ext uri="{FF2B5EF4-FFF2-40B4-BE49-F238E27FC236}">
                <a16:creationId xmlns:a16="http://schemas.microsoft.com/office/drawing/2014/main" id="{3A30C010-2A16-F5DD-D53E-2153983346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31776" y="4369369"/>
            <a:ext cx="770169" cy="946995"/>
          </a:xfrm>
          <a:prstGeom prst="rect">
            <a:avLst/>
          </a:prstGeom>
        </p:spPr>
      </p:pic>
      <p:sp>
        <p:nvSpPr>
          <p:cNvPr id="5" name="Textfeld 4">
            <a:extLst>
              <a:ext uri="{FF2B5EF4-FFF2-40B4-BE49-F238E27FC236}">
                <a16:creationId xmlns:a16="http://schemas.microsoft.com/office/drawing/2014/main" id="{F424E907-A0EC-C601-0E75-A8405F3C03B1}"/>
              </a:ext>
            </a:extLst>
          </p:cNvPr>
          <p:cNvSpPr txBox="1"/>
          <p:nvPr/>
        </p:nvSpPr>
        <p:spPr bwMode="auto">
          <a:xfrm>
            <a:off x="7043988" y="4706483"/>
            <a:ext cx="2940444" cy="473463"/>
          </a:xfrm>
          <a:prstGeom prst="rect">
            <a:avLst/>
          </a:prstGeom>
          <a:noFill/>
        </p:spPr>
        <p:txBody>
          <a:bodyPr wrap="square" lIns="0" tIns="0" rIns="0" bIns="0" rtlCol="0">
            <a:spAutoFit/>
          </a:bodyPr>
          <a:lstStyle/>
          <a:p>
            <a:pPr>
              <a:lnSpc>
                <a:spcPct val="113000"/>
              </a:lnSpc>
            </a:pPr>
            <a:r>
              <a:rPr lang="de-DE" sz="1400" b="1" i="1" u="none" strike="noStrike" dirty="0">
                <a:solidFill>
                  <a:srgbClr val="000000"/>
                </a:solidFill>
                <a:effectLst/>
                <a:latin typeface="+mj-lt"/>
              </a:rPr>
              <a:t>Hilfekarten:</a:t>
            </a:r>
            <a:br>
              <a:rPr lang="de-DE" sz="1400" b="0" i="1" u="none" strike="noStrike" dirty="0">
                <a:solidFill>
                  <a:srgbClr val="000000"/>
                </a:solidFill>
                <a:effectLst/>
                <a:latin typeface="+mj-lt"/>
              </a:rPr>
            </a:br>
            <a:r>
              <a:rPr lang="de-DE" sz="1400" i="1" dirty="0">
                <a:solidFill>
                  <a:srgbClr val="000000"/>
                </a:solidFill>
                <a:latin typeface="+mj-lt"/>
              </a:rPr>
              <a:t>Hiermit kommst du zu den Hilfekarten</a:t>
            </a:r>
            <a:r>
              <a:rPr lang="de-DE" sz="1400" b="0" i="1" u="none" strike="noStrike" dirty="0">
                <a:solidFill>
                  <a:srgbClr val="000000"/>
                </a:solidFill>
                <a:effectLst/>
                <a:latin typeface="+mj-lt"/>
              </a:rPr>
              <a:t>.</a:t>
            </a:r>
            <a:endParaRPr lang="de-DE" sz="1400" b="0" i="0" u="none" strike="noStrike" dirty="0">
              <a:solidFill>
                <a:srgbClr val="000000"/>
              </a:solidFill>
              <a:effectLst/>
              <a:latin typeface="+mj-lt"/>
            </a:endParaRPr>
          </a:p>
        </p:txBody>
      </p:sp>
      <p:sp>
        <p:nvSpPr>
          <p:cNvPr id="4" name="Interaktive Schaltfläche: Nächste(r) oder Weiter 3">
            <a:hlinkClick r:id="" action="ppaction://hlinkshowjump?jump=nextslide" highlightClick="1"/>
            <a:extLst>
              <a:ext uri="{FF2B5EF4-FFF2-40B4-BE49-F238E27FC236}">
                <a16:creationId xmlns:a16="http://schemas.microsoft.com/office/drawing/2014/main" id="{21051BD5-4BF6-0B78-5D73-021671445828}"/>
              </a:ext>
            </a:extLst>
          </p:cNvPr>
          <p:cNvSpPr>
            <a:spLocks noChangeAspect="1"/>
          </p:cNvSpPr>
          <p:nvPr/>
        </p:nvSpPr>
        <p:spPr bwMode="auto">
          <a:xfrm>
            <a:off x="10827386" y="6055007"/>
            <a:ext cx="468412" cy="538639"/>
          </a:xfrm>
          <a:prstGeom prst="actionButtonForwardNex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7" name="think-cell data - do not delete" hidden="1">
            <a:extLst>
              <a:ext uri="{FF2B5EF4-FFF2-40B4-BE49-F238E27FC236}">
                <a16:creationId xmlns:a16="http://schemas.microsoft.com/office/drawing/2014/main" id="{59921BCC-8154-E22A-A2CE-1D12E4632BD8}"/>
              </a:ext>
            </a:extLst>
          </p:cNvPr>
          <p:cNvGraphicFramePr>
            <a:graphicFrameLocks noChangeAspect="1"/>
          </p:cNvGraphicFramePr>
          <p:nvPr>
            <p:custDataLst>
              <p:tags r:id="rId1"/>
            </p:custDataLst>
            <p:extLst>
              <p:ext uri="{D42A27DB-BD31-4B8C-83A1-F6EECF244321}">
                <p14:modId xmlns:p14="http://schemas.microsoft.com/office/powerpoint/2010/main" val="325390871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7" name="think-cell data - do not delete" hidden="1">
                        <a:extLst>
                          <a:ext uri="{FF2B5EF4-FFF2-40B4-BE49-F238E27FC236}">
                            <a16:creationId xmlns:a16="http://schemas.microsoft.com/office/drawing/2014/main" id="{59921BCC-8154-E22A-A2CE-1D12E4632BD8}"/>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el 1"/>
          <p:cNvSpPr>
            <a:spLocks noGrp="1"/>
          </p:cNvSpPr>
          <p:nvPr>
            <p:ph type="title"/>
          </p:nvPr>
        </p:nvSpPr>
        <p:spPr bwMode="auto">
          <a:xfrm>
            <a:off x="414306" y="263435"/>
            <a:ext cx="10074275" cy="769590"/>
          </a:xfrm>
        </p:spPr>
        <p:txBody>
          <a:bodyPr vert="horz" anchor="ctr" anchorCtr="0">
            <a:normAutofit/>
          </a:bodyPr>
          <a:lstStyle/>
          <a:p>
            <a:pPr>
              <a:defRPr/>
            </a:pPr>
            <a:r>
              <a:rPr lang="de-DE" sz="3600" cap="none" dirty="0"/>
              <a:t>Hinweisfolie Link 1</a:t>
            </a:r>
            <a:endParaRPr dirty="0"/>
          </a:p>
        </p:txBody>
      </p:sp>
      <p:sp>
        <p:nvSpPr>
          <p:cNvPr id="3" name="Textfeld 2"/>
          <p:cNvSpPr txBox="1"/>
          <p:nvPr/>
        </p:nvSpPr>
        <p:spPr bwMode="auto">
          <a:xfrm>
            <a:off x="623738" y="1443789"/>
            <a:ext cx="6724431" cy="369332"/>
          </a:xfrm>
          <a:prstGeom prst="rect">
            <a:avLst/>
          </a:prstGeom>
          <a:noFill/>
        </p:spPr>
        <p:txBody>
          <a:bodyPr wrap="square" rtlCol="0">
            <a:spAutoFit/>
          </a:bodyPr>
          <a:lstStyle/>
          <a:p>
            <a:pPr>
              <a:defRPr/>
            </a:pPr>
            <a:r>
              <a:rPr lang="de-DE"/>
              <a:t>HINWEIS 1: …</a:t>
            </a:r>
            <a:endParaRPr/>
          </a:p>
        </p:txBody>
      </p:sp>
      <p:sp>
        <p:nvSpPr>
          <p:cNvPr id="4" name="Interaktive Schaltfläche: Nächste(r) oder Weiter 3">
            <a:hlinkClick r:id="" action="ppaction://hlinkshowjump?jump=nextslide" highlightClick="1"/>
            <a:extLst>
              <a:ext uri="{FF2B5EF4-FFF2-40B4-BE49-F238E27FC236}">
                <a16:creationId xmlns:a16="http://schemas.microsoft.com/office/drawing/2014/main" id="{12DF0E87-4E53-78B2-F02B-43C19A49F7BD}"/>
              </a:ext>
            </a:extLst>
          </p:cNvPr>
          <p:cNvSpPr>
            <a:spLocks noChangeAspect="1"/>
          </p:cNvSpPr>
          <p:nvPr/>
        </p:nvSpPr>
        <p:spPr bwMode="auto">
          <a:xfrm>
            <a:off x="10827386" y="6165304"/>
            <a:ext cx="468412" cy="538639"/>
          </a:xfrm>
          <a:prstGeom prst="actionButtonForwardNex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
        <p:nvSpPr>
          <p:cNvPr id="5" name="Interaktive Schaltfläche: Vorherige(r) oder Zurück 4">
            <a:hlinkClick r:id="" action="ppaction://hlinkshowjump?jump=lastslideviewed" highlightClick="1"/>
            <a:extLst>
              <a:ext uri="{FF2B5EF4-FFF2-40B4-BE49-F238E27FC236}">
                <a16:creationId xmlns:a16="http://schemas.microsoft.com/office/drawing/2014/main" id="{CA2E9AE9-D871-D1F2-1B24-BE6265CE75B5}"/>
              </a:ext>
            </a:extLst>
          </p:cNvPr>
          <p:cNvSpPr>
            <a:spLocks noChangeAspect="1"/>
          </p:cNvSpPr>
          <p:nvPr/>
        </p:nvSpPr>
        <p:spPr bwMode="auto">
          <a:xfrm>
            <a:off x="983432" y="6055007"/>
            <a:ext cx="468737" cy="538447"/>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8" name="think-cell data - do not delete" hidden="1">
            <a:extLst>
              <a:ext uri="{FF2B5EF4-FFF2-40B4-BE49-F238E27FC236}">
                <a16:creationId xmlns:a16="http://schemas.microsoft.com/office/drawing/2014/main" id="{344F94A7-342F-3037-473B-4C2041055E06}"/>
              </a:ext>
            </a:extLst>
          </p:cNvPr>
          <p:cNvGraphicFramePr>
            <a:graphicFrameLocks noChangeAspect="1"/>
          </p:cNvGraphicFramePr>
          <p:nvPr>
            <p:custDataLst>
              <p:tags r:id="rId1"/>
            </p:custDataLst>
            <p:extLst>
              <p:ext uri="{D42A27DB-BD31-4B8C-83A1-F6EECF244321}">
                <p14:modId xmlns:p14="http://schemas.microsoft.com/office/powerpoint/2010/main" val="399684794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8" name="think-cell data - do not delete" hidden="1">
                        <a:extLst>
                          <a:ext uri="{FF2B5EF4-FFF2-40B4-BE49-F238E27FC236}">
                            <a16:creationId xmlns:a16="http://schemas.microsoft.com/office/drawing/2014/main" id="{344F94A7-342F-3037-473B-4C2041055E06}"/>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el 1"/>
          <p:cNvSpPr>
            <a:spLocks noGrp="1"/>
          </p:cNvSpPr>
          <p:nvPr>
            <p:ph type="title"/>
          </p:nvPr>
        </p:nvSpPr>
        <p:spPr bwMode="auto">
          <a:xfrm>
            <a:off x="414306" y="263435"/>
            <a:ext cx="10074275" cy="769590"/>
          </a:xfrm>
        </p:spPr>
        <p:txBody>
          <a:bodyPr vert="horz" anchor="ctr" anchorCtr="0">
            <a:normAutofit/>
          </a:bodyPr>
          <a:lstStyle/>
          <a:p>
            <a:pPr>
              <a:defRPr/>
            </a:pPr>
            <a:r>
              <a:rPr lang="de-DE" sz="3600" cap="none" dirty="0"/>
              <a:t>Zusatzinformationen Link 2</a:t>
            </a:r>
            <a:endParaRPr dirty="0"/>
          </a:p>
        </p:txBody>
      </p:sp>
      <p:sp>
        <p:nvSpPr>
          <p:cNvPr id="3" name="Textfeld 2"/>
          <p:cNvSpPr txBox="1"/>
          <p:nvPr/>
        </p:nvSpPr>
        <p:spPr bwMode="auto">
          <a:xfrm>
            <a:off x="623738" y="1443789"/>
            <a:ext cx="6724431" cy="369332"/>
          </a:xfrm>
          <a:prstGeom prst="rect">
            <a:avLst/>
          </a:prstGeom>
          <a:noFill/>
        </p:spPr>
        <p:txBody>
          <a:bodyPr wrap="square" rtlCol="0">
            <a:spAutoFit/>
          </a:bodyPr>
          <a:lstStyle/>
          <a:p>
            <a:pPr>
              <a:defRPr/>
            </a:pPr>
            <a:r>
              <a:rPr lang="de-DE"/>
              <a:t>Zusatzinformation 1: …</a:t>
            </a:r>
            <a:endParaRPr/>
          </a:p>
        </p:txBody>
      </p:sp>
      <p:sp>
        <p:nvSpPr>
          <p:cNvPr id="4" name="Interaktive Schaltfläche: Nächste(r) oder Weiter 3">
            <a:hlinkClick r:id="" action="ppaction://hlinkshowjump?jump=nextslide" highlightClick="1"/>
            <a:extLst>
              <a:ext uri="{FF2B5EF4-FFF2-40B4-BE49-F238E27FC236}">
                <a16:creationId xmlns:a16="http://schemas.microsoft.com/office/drawing/2014/main" id="{37855192-F4AC-EAFA-6DE8-6A38018E1EDA}"/>
              </a:ext>
            </a:extLst>
          </p:cNvPr>
          <p:cNvSpPr>
            <a:spLocks noChangeAspect="1"/>
          </p:cNvSpPr>
          <p:nvPr/>
        </p:nvSpPr>
        <p:spPr bwMode="auto">
          <a:xfrm>
            <a:off x="10827386" y="6165304"/>
            <a:ext cx="468412" cy="538639"/>
          </a:xfrm>
          <a:prstGeom prst="actionButtonForwardNex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
        <p:nvSpPr>
          <p:cNvPr id="6" name="Interaktive Schaltfläche: Vorherige(r) oder Zurück 5">
            <a:hlinkClick r:id="" action="ppaction://hlinkshowjump?jump=lastslideviewed" highlightClick="1"/>
            <a:extLst>
              <a:ext uri="{FF2B5EF4-FFF2-40B4-BE49-F238E27FC236}">
                <a16:creationId xmlns:a16="http://schemas.microsoft.com/office/drawing/2014/main" id="{322401AD-CDC1-D3B1-DEDC-7F244223D5E2}"/>
              </a:ext>
            </a:extLst>
          </p:cNvPr>
          <p:cNvSpPr>
            <a:spLocks noChangeAspect="1"/>
          </p:cNvSpPr>
          <p:nvPr/>
        </p:nvSpPr>
        <p:spPr bwMode="auto">
          <a:xfrm>
            <a:off x="983432" y="6055007"/>
            <a:ext cx="468737" cy="538447"/>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E6EE9358-0F72-20D9-17FC-884F07D002E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13" name="think-cell data - do not delete" hidden="1">
                        <a:extLst>
                          <a:ext uri="{FF2B5EF4-FFF2-40B4-BE49-F238E27FC236}">
                            <a16:creationId xmlns:a16="http://schemas.microsoft.com/office/drawing/2014/main" id="{E6EE9358-0F72-20D9-17FC-884F07D002E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7" name="Rechteck 26">
            <a:extLst>
              <a:ext uri="{FF2B5EF4-FFF2-40B4-BE49-F238E27FC236}">
                <a16:creationId xmlns:a16="http://schemas.microsoft.com/office/drawing/2014/main" id="{842D45F8-C922-3108-9A8C-47B2985D197E}"/>
              </a:ext>
            </a:extLst>
          </p:cNvPr>
          <p:cNvSpPr/>
          <p:nvPr/>
        </p:nvSpPr>
        <p:spPr>
          <a:xfrm>
            <a:off x="1908170" y="1572385"/>
            <a:ext cx="6887035" cy="8735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Erklärung Fachbegriff 1 </a:t>
            </a:r>
          </a:p>
        </p:txBody>
      </p:sp>
      <p:sp>
        <p:nvSpPr>
          <p:cNvPr id="2" name="Titel 1">
            <a:extLst>
              <a:ext uri="{FF2B5EF4-FFF2-40B4-BE49-F238E27FC236}">
                <a16:creationId xmlns:a16="http://schemas.microsoft.com/office/drawing/2014/main" id="{10742257-3980-4551-868A-26DC3CB821EE}"/>
              </a:ext>
            </a:extLst>
          </p:cNvPr>
          <p:cNvSpPr>
            <a:spLocks noGrp="1"/>
          </p:cNvSpPr>
          <p:nvPr>
            <p:ph type="title"/>
          </p:nvPr>
        </p:nvSpPr>
        <p:spPr>
          <a:xfrm>
            <a:off x="490017" y="198872"/>
            <a:ext cx="8378529" cy="811106"/>
          </a:xfrm>
        </p:spPr>
        <p:txBody>
          <a:bodyPr vert="horz" rtlCol="0">
            <a:noAutofit/>
          </a:bodyPr>
          <a:lstStyle/>
          <a:p>
            <a:pPr rtl="0"/>
            <a:r>
              <a:rPr lang="de-DE" sz="3800" b="1" dirty="0">
                <a:latin typeface="TUM Neue Helvetica 55 Regular" panose="020B0604020202020204" pitchFamily="34" charset="77"/>
              </a:rPr>
              <a:t>Glossar</a:t>
            </a:r>
          </a:p>
        </p:txBody>
      </p:sp>
      <p:sp>
        <p:nvSpPr>
          <p:cNvPr id="16" name="Titel 1">
            <a:extLst>
              <a:ext uri="{FF2B5EF4-FFF2-40B4-BE49-F238E27FC236}">
                <a16:creationId xmlns:a16="http://schemas.microsoft.com/office/drawing/2014/main" id="{261F009E-95BB-7472-8912-EB85854E0755}"/>
              </a:ext>
            </a:extLst>
          </p:cNvPr>
          <p:cNvSpPr txBox="1">
            <a:spLocks/>
          </p:cNvSpPr>
          <p:nvPr/>
        </p:nvSpPr>
        <p:spPr>
          <a:xfrm>
            <a:off x="9813924" y="164803"/>
            <a:ext cx="2224105" cy="1643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5400" dirty="0">
                <a:solidFill>
                  <a:schemeClr val="bg1"/>
                </a:solidFill>
                <a:latin typeface="Rockwell" panose="02060603020205020403" pitchFamily="18" charset="0"/>
              </a:rPr>
              <a:t>Hilfe</a:t>
            </a:r>
          </a:p>
        </p:txBody>
      </p:sp>
      <p:pic>
        <p:nvPicPr>
          <p:cNvPr id="3" name="Grafik 2" descr="Hilfe mit einfarbiger Füllung">
            <a:extLst>
              <a:ext uri="{FF2B5EF4-FFF2-40B4-BE49-F238E27FC236}">
                <a16:creationId xmlns:a16="http://schemas.microsoft.com/office/drawing/2014/main" id="{0759F0E3-5E8F-9DDC-35E8-90E9222D59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23121" y="1226683"/>
            <a:ext cx="1792994" cy="1792994"/>
          </a:xfrm>
          <a:prstGeom prst="rect">
            <a:avLst/>
          </a:prstGeom>
        </p:spPr>
      </p:pic>
      <p:pic>
        <p:nvPicPr>
          <p:cNvPr id="40" name="Grafik 39" descr="Kreis mit Pfeil nach links mit einfarbiger Füllung">
            <a:hlinkClick r:id="" action="ppaction://hlinkshowjump?jump=previousslide"/>
            <a:extLst>
              <a:ext uri="{FF2B5EF4-FFF2-40B4-BE49-F238E27FC236}">
                <a16:creationId xmlns:a16="http://schemas.microsoft.com/office/drawing/2014/main" id="{ACC196F3-4A4E-1DBC-C970-7D3D86E90D6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899" y="-18816"/>
            <a:ext cx="421256" cy="421256"/>
          </a:xfrm>
          <a:prstGeom prst="rect">
            <a:avLst/>
          </a:prstGeom>
        </p:spPr>
      </p:pic>
      <p:sp>
        <p:nvSpPr>
          <p:cNvPr id="48" name="Interaktive Schaltfläche: Zurück oder Vorherige(r) 47">
            <a:hlinkClick r:id="" action="ppaction://hlinkshowjump?jump=lastslideviewed" highlightClick="1"/>
          </p:cNvPr>
          <p:cNvSpPr/>
          <p:nvPr/>
        </p:nvSpPr>
        <p:spPr>
          <a:xfrm>
            <a:off x="240695" y="5765800"/>
            <a:ext cx="1943705" cy="1092200"/>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486814" y="1519843"/>
            <a:ext cx="1455398" cy="568745"/>
          </a:xfrm>
          <a:prstGeom prst="rect">
            <a:avLst/>
          </a:prstGeom>
          <a:noFill/>
        </p:spPr>
        <p:txBody>
          <a:bodyPr wrap="none" rtlCol="0">
            <a:spAutoFit/>
          </a:bodyPr>
          <a:lstStyle/>
          <a:p>
            <a:pPr>
              <a:lnSpc>
                <a:spcPct val="200000"/>
              </a:lnSpc>
            </a:pPr>
            <a:r>
              <a:rPr lang="de-DE" dirty="0"/>
              <a:t>1 Fachbegriff </a:t>
            </a:r>
          </a:p>
        </p:txBody>
      </p:sp>
      <p:sp>
        <p:nvSpPr>
          <p:cNvPr id="9" name="Textfeld 8">
            <a:extLst>
              <a:ext uri="{FF2B5EF4-FFF2-40B4-BE49-F238E27FC236}">
                <a16:creationId xmlns:a16="http://schemas.microsoft.com/office/drawing/2014/main" id="{36E3B8CF-576A-FE78-C2EE-6F36CB164DE1}"/>
              </a:ext>
            </a:extLst>
          </p:cNvPr>
          <p:cNvSpPr txBox="1"/>
          <p:nvPr/>
        </p:nvSpPr>
        <p:spPr>
          <a:xfrm>
            <a:off x="542224" y="2649607"/>
            <a:ext cx="1455398" cy="568745"/>
          </a:xfrm>
          <a:prstGeom prst="rect">
            <a:avLst/>
          </a:prstGeom>
          <a:noFill/>
        </p:spPr>
        <p:txBody>
          <a:bodyPr wrap="none" rtlCol="0">
            <a:spAutoFit/>
          </a:bodyPr>
          <a:lstStyle/>
          <a:p>
            <a:pPr>
              <a:lnSpc>
                <a:spcPct val="200000"/>
              </a:lnSpc>
            </a:pPr>
            <a:r>
              <a:rPr lang="de-DE" dirty="0"/>
              <a:t>2 Fachbegriff </a:t>
            </a:r>
          </a:p>
        </p:txBody>
      </p:sp>
      <p:sp>
        <p:nvSpPr>
          <p:cNvPr id="11" name="Textfeld 10">
            <a:extLst>
              <a:ext uri="{FF2B5EF4-FFF2-40B4-BE49-F238E27FC236}">
                <a16:creationId xmlns:a16="http://schemas.microsoft.com/office/drawing/2014/main" id="{843B18B5-C994-660F-7F43-2EC8282092F0}"/>
              </a:ext>
            </a:extLst>
          </p:cNvPr>
          <p:cNvSpPr txBox="1"/>
          <p:nvPr/>
        </p:nvSpPr>
        <p:spPr>
          <a:xfrm>
            <a:off x="471718" y="3779371"/>
            <a:ext cx="1455398" cy="568745"/>
          </a:xfrm>
          <a:prstGeom prst="rect">
            <a:avLst/>
          </a:prstGeom>
          <a:noFill/>
        </p:spPr>
        <p:txBody>
          <a:bodyPr wrap="none" rtlCol="0">
            <a:spAutoFit/>
          </a:bodyPr>
          <a:lstStyle/>
          <a:p>
            <a:pPr>
              <a:lnSpc>
                <a:spcPct val="200000"/>
              </a:lnSpc>
            </a:pPr>
            <a:r>
              <a:rPr lang="de-DE" dirty="0"/>
              <a:t>3 Fachbegriff </a:t>
            </a:r>
          </a:p>
        </p:txBody>
      </p:sp>
      <p:sp>
        <p:nvSpPr>
          <p:cNvPr id="17" name="Textfeld 16">
            <a:extLst>
              <a:ext uri="{FF2B5EF4-FFF2-40B4-BE49-F238E27FC236}">
                <a16:creationId xmlns:a16="http://schemas.microsoft.com/office/drawing/2014/main" id="{FBD8156B-C565-999E-FDA2-451FFA595C5D}"/>
              </a:ext>
            </a:extLst>
          </p:cNvPr>
          <p:cNvSpPr txBox="1"/>
          <p:nvPr/>
        </p:nvSpPr>
        <p:spPr>
          <a:xfrm>
            <a:off x="524027" y="4847426"/>
            <a:ext cx="1455398" cy="568745"/>
          </a:xfrm>
          <a:prstGeom prst="rect">
            <a:avLst/>
          </a:prstGeom>
          <a:noFill/>
        </p:spPr>
        <p:txBody>
          <a:bodyPr wrap="none" rtlCol="0">
            <a:spAutoFit/>
          </a:bodyPr>
          <a:lstStyle/>
          <a:p>
            <a:pPr>
              <a:lnSpc>
                <a:spcPct val="200000"/>
              </a:lnSpc>
            </a:pPr>
            <a:r>
              <a:rPr lang="de-DE" dirty="0"/>
              <a:t>4 Fachbegriff </a:t>
            </a:r>
          </a:p>
        </p:txBody>
      </p:sp>
      <p:pic>
        <p:nvPicPr>
          <p:cNvPr id="26" name="Grafik 25">
            <a:extLst>
              <a:ext uri="{FF2B5EF4-FFF2-40B4-BE49-F238E27FC236}">
                <a16:creationId xmlns:a16="http://schemas.microsoft.com/office/drawing/2014/main" id="{52C04B98-E21C-5B52-2B91-F4810072F0F3}"/>
              </a:ext>
            </a:extLst>
          </p:cNvPr>
          <p:cNvPicPr>
            <a:picLocks noChangeAspect="1"/>
          </p:cNvPicPr>
          <p:nvPr/>
        </p:nvPicPr>
        <p:blipFill>
          <a:blip r:embed="rId10"/>
          <a:stretch>
            <a:fillRect/>
          </a:stretch>
        </p:blipFill>
        <p:spPr>
          <a:xfrm>
            <a:off x="8532518" y="1581305"/>
            <a:ext cx="262687" cy="251986"/>
          </a:xfrm>
          <a:prstGeom prst="rect">
            <a:avLst/>
          </a:prstGeom>
        </p:spPr>
      </p:pic>
      <p:sp>
        <p:nvSpPr>
          <p:cNvPr id="56" name="Rechteck 55">
            <a:extLst>
              <a:ext uri="{FF2B5EF4-FFF2-40B4-BE49-F238E27FC236}">
                <a16:creationId xmlns:a16="http://schemas.microsoft.com/office/drawing/2014/main" id="{691B28AB-41E3-91A9-6B9B-F82581A79795}"/>
              </a:ext>
            </a:extLst>
          </p:cNvPr>
          <p:cNvSpPr/>
          <p:nvPr/>
        </p:nvSpPr>
        <p:spPr>
          <a:xfrm>
            <a:off x="1890022" y="2662147"/>
            <a:ext cx="6887035" cy="8735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Erklärung Fachbegriff 2</a:t>
            </a:r>
          </a:p>
        </p:txBody>
      </p:sp>
      <p:pic>
        <p:nvPicPr>
          <p:cNvPr id="57" name="Grafik 56">
            <a:extLst>
              <a:ext uri="{FF2B5EF4-FFF2-40B4-BE49-F238E27FC236}">
                <a16:creationId xmlns:a16="http://schemas.microsoft.com/office/drawing/2014/main" id="{2A2B179B-0284-48F9-984B-D9C4371B08C5}"/>
              </a:ext>
            </a:extLst>
          </p:cNvPr>
          <p:cNvPicPr>
            <a:picLocks noChangeAspect="1"/>
          </p:cNvPicPr>
          <p:nvPr/>
        </p:nvPicPr>
        <p:blipFill>
          <a:blip r:embed="rId10"/>
          <a:stretch>
            <a:fillRect/>
          </a:stretch>
        </p:blipFill>
        <p:spPr>
          <a:xfrm>
            <a:off x="8514370" y="2671067"/>
            <a:ext cx="262687" cy="251986"/>
          </a:xfrm>
          <a:prstGeom prst="rect">
            <a:avLst/>
          </a:prstGeom>
        </p:spPr>
      </p:pic>
      <p:sp>
        <p:nvSpPr>
          <p:cNvPr id="58" name="Rechteck 57">
            <a:extLst>
              <a:ext uri="{FF2B5EF4-FFF2-40B4-BE49-F238E27FC236}">
                <a16:creationId xmlns:a16="http://schemas.microsoft.com/office/drawing/2014/main" id="{53F3127B-0FFD-4458-C1B9-7E6E5A4181CA}"/>
              </a:ext>
            </a:extLst>
          </p:cNvPr>
          <p:cNvSpPr/>
          <p:nvPr/>
        </p:nvSpPr>
        <p:spPr>
          <a:xfrm>
            <a:off x="1908170" y="3792313"/>
            <a:ext cx="6887035" cy="8735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Erklärung Fachbegriff 3 </a:t>
            </a:r>
          </a:p>
        </p:txBody>
      </p:sp>
      <p:pic>
        <p:nvPicPr>
          <p:cNvPr id="59" name="Grafik 58">
            <a:extLst>
              <a:ext uri="{FF2B5EF4-FFF2-40B4-BE49-F238E27FC236}">
                <a16:creationId xmlns:a16="http://schemas.microsoft.com/office/drawing/2014/main" id="{D037D448-71B1-A2B5-CE7B-2870E510260F}"/>
              </a:ext>
            </a:extLst>
          </p:cNvPr>
          <p:cNvPicPr>
            <a:picLocks noChangeAspect="1"/>
          </p:cNvPicPr>
          <p:nvPr/>
        </p:nvPicPr>
        <p:blipFill>
          <a:blip r:embed="rId10"/>
          <a:stretch>
            <a:fillRect/>
          </a:stretch>
        </p:blipFill>
        <p:spPr>
          <a:xfrm>
            <a:off x="8532518" y="3801233"/>
            <a:ext cx="262687" cy="251986"/>
          </a:xfrm>
          <a:prstGeom prst="rect">
            <a:avLst/>
          </a:prstGeom>
        </p:spPr>
      </p:pic>
      <p:sp>
        <p:nvSpPr>
          <p:cNvPr id="68" name="Rechteck 67">
            <a:extLst>
              <a:ext uri="{FF2B5EF4-FFF2-40B4-BE49-F238E27FC236}">
                <a16:creationId xmlns:a16="http://schemas.microsoft.com/office/drawing/2014/main" id="{A6EA7888-2D1E-A59C-29C2-CDD113A6C093}"/>
              </a:ext>
            </a:extLst>
          </p:cNvPr>
          <p:cNvSpPr/>
          <p:nvPr/>
        </p:nvSpPr>
        <p:spPr>
          <a:xfrm>
            <a:off x="1943797" y="4836902"/>
            <a:ext cx="6887035" cy="8735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Erklärung Fachbegriff 4</a:t>
            </a:r>
          </a:p>
        </p:txBody>
      </p:sp>
      <p:pic>
        <p:nvPicPr>
          <p:cNvPr id="69" name="Grafik 68">
            <a:extLst>
              <a:ext uri="{FF2B5EF4-FFF2-40B4-BE49-F238E27FC236}">
                <a16:creationId xmlns:a16="http://schemas.microsoft.com/office/drawing/2014/main" id="{747C9A06-45B7-E74C-4407-3C546D830107}"/>
              </a:ext>
            </a:extLst>
          </p:cNvPr>
          <p:cNvPicPr>
            <a:picLocks noChangeAspect="1"/>
          </p:cNvPicPr>
          <p:nvPr/>
        </p:nvPicPr>
        <p:blipFill>
          <a:blip r:embed="rId10"/>
          <a:stretch>
            <a:fillRect/>
          </a:stretch>
        </p:blipFill>
        <p:spPr>
          <a:xfrm>
            <a:off x="8577738" y="4846130"/>
            <a:ext cx="262687" cy="251986"/>
          </a:xfrm>
          <a:prstGeom prst="rect">
            <a:avLst/>
          </a:prstGeom>
        </p:spPr>
      </p:pic>
      <p:sp>
        <p:nvSpPr>
          <p:cNvPr id="19" name="Textfeld 18">
            <a:extLst>
              <a:ext uri="{FF2B5EF4-FFF2-40B4-BE49-F238E27FC236}">
                <a16:creationId xmlns:a16="http://schemas.microsoft.com/office/drawing/2014/main" id="{F0050FA8-A26F-9535-0E4D-371E0649EE2E}"/>
              </a:ext>
            </a:extLst>
          </p:cNvPr>
          <p:cNvSpPr txBox="1"/>
          <p:nvPr/>
        </p:nvSpPr>
        <p:spPr>
          <a:xfrm>
            <a:off x="527424" y="930961"/>
            <a:ext cx="7618048" cy="295722"/>
          </a:xfrm>
          <a:prstGeom prst="rect">
            <a:avLst/>
          </a:prstGeom>
          <a:noFill/>
        </p:spPr>
        <p:txBody>
          <a:bodyPr wrap="none" lIns="0" tIns="0" rIns="0" bIns="0" rtlCol="0">
            <a:spAutoFit/>
          </a:bodyPr>
          <a:lstStyle/>
          <a:p>
            <a:pPr algn="l">
              <a:lnSpc>
                <a:spcPct val="113000"/>
              </a:lnSpc>
            </a:pPr>
            <a:r>
              <a:rPr lang="de-DE" dirty="0"/>
              <a:t>Klicke auf den jeweiligen Begriff um die Erklärung dafür angezeigt zu bekommen. </a:t>
            </a:r>
          </a:p>
        </p:txBody>
      </p:sp>
      <p:sp>
        <p:nvSpPr>
          <p:cNvPr id="21" name="Interaktive Schaltfläche: Vorherige(r) oder Zurück 20">
            <a:hlinkClick r:id="" action="ppaction://hlinkshowjump?jump=lastslideviewed" highlightClick="1"/>
            <a:extLst>
              <a:ext uri="{FF2B5EF4-FFF2-40B4-BE49-F238E27FC236}">
                <a16:creationId xmlns:a16="http://schemas.microsoft.com/office/drawing/2014/main" id="{6BDDC4B5-3AFF-87F2-0597-411009C9DDF0}"/>
              </a:ext>
            </a:extLst>
          </p:cNvPr>
          <p:cNvSpPr>
            <a:spLocks noChangeAspect="1"/>
          </p:cNvSpPr>
          <p:nvPr/>
        </p:nvSpPr>
        <p:spPr bwMode="auto">
          <a:xfrm>
            <a:off x="983432" y="6055007"/>
            <a:ext cx="468737" cy="538447"/>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pic>
        <p:nvPicPr>
          <p:cNvPr id="4" name="Grafik 3">
            <a:hlinkClick r:id="rId11" action="ppaction://hlinksldjump"/>
            <a:extLst>
              <a:ext uri="{FF2B5EF4-FFF2-40B4-BE49-F238E27FC236}">
                <a16:creationId xmlns:a16="http://schemas.microsoft.com/office/drawing/2014/main" id="{177D3A8C-37ED-3CDF-18A3-4D5CBC941760}"/>
              </a:ext>
            </a:extLst>
          </p:cNvPr>
          <p:cNvPicPr>
            <a:picLocks noChangeAspect="1"/>
          </p:cNvPicPr>
          <p:nvPr/>
        </p:nvPicPr>
        <p:blipFill>
          <a:blip r:embed="rId12"/>
          <a:stretch>
            <a:fillRect/>
          </a:stretch>
        </p:blipFill>
        <p:spPr bwMode="auto">
          <a:xfrm>
            <a:off x="10291759" y="498984"/>
            <a:ext cx="1455398" cy="1455398"/>
          </a:xfrm>
          <a:prstGeom prst="rect">
            <a:avLst/>
          </a:prstGeom>
        </p:spPr>
      </p:pic>
    </p:spTree>
    <p:extLst>
      <p:ext uri="{BB962C8B-B14F-4D97-AF65-F5344CB8AC3E}">
        <p14:creationId xmlns:p14="http://schemas.microsoft.com/office/powerpoint/2010/main" val="930414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9" restart="whenNotActive" fill="hold" evtFilter="cancelBubble" nodeType="interactiveSeq">
                <p:stCondLst>
                  <p:cond evt="onClick" delay="0">
                    <p:tgtEl>
                      <p:spTgt spid="26"/>
                    </p:tgtEl>
                  </p:cond>
                </p:stCondLst>
                <p:endSync evt="end" delay="0">
                  <p:rtn val="all"/>
                </p:endSync>
                <p:childTnLst>
                  <p:par>
                    <p:cTn id="10" fill="hold">
                      <p:stCondLst>
                        <p:cond delay="0"/>
                      </p:stCondLst>
                      <p:childTnLst>
                        <p:par>
                          <p:cTn id="11" fill="hold">
                            <p:stCondLst>
                              <p:cond delay="0"/>
                            </p:stCondLst>
                            <p:childTnLst>
                              <p:par>
                                <p:cTn id="12" presetID="22" presetClass="exit" presetSubtype="4" fill="hold" grpId="1" nodeType="clickEffect">
                                  <p:stCondLst>
                                    <p:cond delay="0"/>
                                  </p:stCondLst>
                                  <p:childTnLst>
                                    <p:animEffect transition="out" filter="wipe(down)">
                                      <p:cBhvr>
                                        <p:cTn id="13" dur="500"/>
                                        <p:tgtEl>
                                          <p:spTgt spid="27"/>
                                        </p:tgtEl>
                                      </p:cBhvr>
                                    </p:animEffect>
                                    <p:set>
                                      <p:cBhvr>
                                        <p:cTn id="14" dur="1" fill="hold">
                                          <p:stCondLst>
                                            <p:cond delay="499"/>
                                          </p:stCondLst>
                                        </p:cTn>
                                        <p:tgtEl>
                                          <p:spTgt spid="27"/>
                                        </p:tgtEl>
                                        <p:attrNameLst>
                                          <p:attrName>style.visibility</p:attrName>
                                        </p:attrNameLst>
                                      </p:cBhvr>
                                      <p:to>
                                        <p:strVal val="hidden"/>
                                      </p:to>
                                    </p:set>
                                  </p:childTnLst>
                                </p:cTn>
                              </p:par>
                              <p:par>
                                <p:cTn id="15" presetID="22" presetClass="exit" presetSubtype="4" fill="hold" nodeType="withEffect">
                                  <p:stCondLst>
                                    <p:cond delay="0"/>
                                  </p:stCondLst>
                                  <p:childTnLst>
                                    <p:animEffect transition="out" filter="wipe(down)">
                                      <p:cBhvr>
                                        <p:cTn id="16" dur="500"/>
                                        <p:tgtEl>
                                          <p:spTgt spid="26"/>
                                        </p:tgtEl>
                                      </p:cBhvr>
                                    </p:animEffect>
                                    <p:set>
                                      <p:cBhvr>
                                        <p:cTn id="1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5" restart="whenNotActive" fill="hold" evtFilter="cancelBubble" nodeType="interactiveSeq">
                <p:stCondLst>
                  <p:cond evt="onClick" delay="0">
                    <p:tgtEl>
                      <p:spTgt spid="57"/>
                    </p:tgtEl>
                  </p:cond>
                </p:stCondLst>
                <p:endSync evt="end" delay="0">
                  <p:rtn val="all"/>
                </p:endSync>
                <p:childTnLst>
                  <p:par>
                    <p:cTn id="26" fill="hold">
                      <p:stCondLst>
                        <p:cond delay="0"/>
                      </p:stCondLst>
                      <p:childTnLst>
                        <p:par>
                          <p:cTn id="27" fill="hold">
                            <p:stCondLst>
                              <p:cond delay="0"/>
                            </p:stCondLst>
                            <p:childTnLst>
                              <p:par>
                                <p:cTn id="28" presetID="22" presetClass="exit" presetSubtype="4" fill="hold" grpId="1" nodeType="clickEffect">
                                  <p:stCondLst>
                                    <p:cond delay="0"/>
                                  </p:stCondLst>
                                  <p:childTnLst>
                                    <p:animEffect transition="out" filter="wipe(down)">
                                      <p:cBhvr>
                                        <p:cTn id="29" dur="500"/>
                                        <p:tgtEl>
                                          <p:spTgt spid="56"/>
                                        </p:tgtEl>
                                      </p:cBhvr>
                                    </p:animEffect>
                                    <p:set>
                                      <p:cBhvr>
                                        <p:cTn id="30" dur="1" fill="hold">
                                          <p:stCondLst>
                                            <p:cond delay="499"/>
                                          </p:stCondLst>
                                        </p:cTn>
                                        <p:tgtEl>
                                          <p:spTgt spid="56"/>
                                        </p:tgtEl>
                                        <p:attrNameLst>
                                          <p:attrName>style.visibility</p:attrName>
                                        </p:attrNameLst>
                                      </p:cBhvr>
                                      <p:to>
                                        <p:strVal val="hidden"/>
                                      </p:to>
                                    </p:set>
                                  </p:childTnLst>
                                </p:cTn>
                              </p:par>
                              <p:par>
                                <p:cTn id="31" presetID="22" presetClass="exit" presetSubtype="4" fill="hold" nodeType="withEffect">
                                  <p:stCondLst>
                                    <p:cond delay="0"/>
                                  </p:stCondLst>
                                  <p:childTnLst>
                                    <p:animEffect transition="out" filter="wipe(down)">
                                      <p:cBhvr>
                                        <p:cTn id="32" dur="500"/>
                                        <p:tgtEl>
                                          <p:spTgt spid="57"/>
                                        </p:tgtEl>
                                      </p:cBhvr>
                                    </p:animEffect>
                                    <p:set>
                                      <p:cBhvr>
                                        <p:cTn id="33"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41" restart="whenNotActive" fill="hold" evtFilter="cancelBubble" nodeType="interactiveSeq">
                <p:stCondLst>
                  <p:cond evt="onClick" delay="0">
                    <p:tgtEl>
                      <p:spTgt spid="59"/>
                    </p:tgtEl>
                  </p:cond>
                </p:stCondLst>
                <p:endSync evt="end" delay="0">
                  <p:rtn val="all"/>
                </p:endSync>
                <p:childTnLst>
                  <p:par>
                    <p:cTn id="42" fill="hold">
                      <p:stCondLst>
                        <p:cond delay="0"/>
                      </p:stCondLst>
                      <p:childTnLst>
                        <p:par>
                          <p:cTn id="43" fill="hold">
                            <p:stCondLst>
                              <p:cond delay="0"/>
                            </p:stCondLst>
                            <p:childTnLst>
                              <p:par>
                                <p:cTn id="44" presetID="22" presetClass="exit" presetSubtype="4" fill="hold" nodeType="clickEffect">
                                  <p:stCondLst>
                                    <p:cond delay="0"/>
                                  </p:stCondLst>
                                  <p:childTnLst>
                                    <p:animEffect transition="out" filter="wipe(down)">
                                      <p:cBhvr>
                                        <p:cTn id="45" dur="500"/>
                                        <p:tgtEl>
                                          <p:spTgt spid="59"/>
                                        </p:tgtEl>
                                      </p:cBhvr>
                                    </p:animEffect>
                                    <p:set>
                                      <p:cBhvr>
                                        <p:cTn id="46" dur="1" fill="hold">
                                          <p:stCondLst>
                                            <p:cond delay="499"/>
                                          </p:stCondLst>
                                        </p:cTn>
                                        <p:tgtEl>
                                          <p:spTgt spid="59"/>
                                        </p:tgtEl>
                                        <p:attrNameLst>
                                          <p:attrName>style.visibility</p:attrName>
                                        </p:attrNameLst>
                                      </p:cBhvr>
                                      <p:to>
                                        <p:strVal val="hidden"/>
                                      </p:to>
                                    </p:set>
                                  </p:childTnLst>
                                </p:cTn>
                              </p:par>
                              <p:par>
                                <p:cTn id="47" presetID="22" presetClass="exit" presetSubtype="4" fill="hold" grpId="1" nodeType="withEffect">
                                  <p:stCondLst>
                                    <p:cond delay="0"/>
                                  </p:stCondLst>
                                  <p:childTnLst>
                                    <p:animEffect transition="out" filter="wipe(down)">
                                      <p:cBhvr>
                                        <p:cTn id="48" dur="500"/>
                                        <p:tgtEl>
                                          <p:spTgt spid="58"/>
                                        </p:tgtEl>
                                      </p:cBhvr>
                                    </p:animEffect>
                                    <p:set>
                                      <p:cBhvr>
                                        <p:cTn id="4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50" restart="whenNotActive" fill="hold" evtFilter="cancelBubble" nodeType="interactiveSeq">
                <p:stCondLst>
                  <p:cond evt="onClick" delay="0">
                    <p:tgtEl>
                      <p:spTgt spid="17"/>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9"/>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7" restart="whenNotActive" fill="hold" evtFilter="cancelBubble" nodeType="interactiveSeq">
                <p:stCondLst>
                  <p:cond evt="onClick" delay="0">
                    <p:tgtEl>
                      <p:spTgt spid="69"/>
                    </p:tgtEl>
                  </p:cond>
                </p:stCondLst>
                <p:endSync evt="end" delay="0">
                  <p:rtn val="all"/>
                </p:endSync>
                <p:childTnLst>
                  <p:par>
                    <p:cTn id="58" fill="hold">
                      <p:stCondLst>
                        <p:cond delay="0"/>
                      </p:stCondLst>
                      <p:childTnLst>
                        <p:par>
                          <p:cTn id="59" fill="hold">
                            <p:stCondLst>
                              <p:cond delay="0"/>
                            </p:stCondLst>
                            <p:childTnLst>
                              <p:par>
                                <p:cTn id="60" presetID="22" presetClass="exit" presetSubtype="4" fill="hold" nodeType="clickEffect">
                                  <p:stCondLst>
                                    <p:cond delay="0"/>
                                  </p:stCondLst>
                                  <p:childTnLst>
                                    <p:animEffect transition="out" filter="wipe(down)">
                                      <p:cBhvr>
                                        <p:cTn id="61" dur="500"/>
                                        <p:tgtEl>
                                          <p:spTgt spid="69"/>
                                        </p:tgtEl>
                                      </p:cBhvr>
                                    </p:animEffect>
                                    <p:set>
                                      <p:cBhvr>
                                        <p:cTn id="62" dur="1" fill="hold">
                                          <p:stCondLst>
                                            <p:cond delay="499"/>
                                          </p:stCondLst>
                                        </p:cTn>
                                        <p:tgtEl>
                                          <p:spTgt spid="69"/>
                                        </p:tgtEl>
                                        <p:attrNameLst>
                                          <p:attrName>style.visibility</p:attrName>
                                        </p:attrNameLst>
                                      </p:cBhvr>
                                      <p:to>
                                        <p:strVal val="hidden"/>
                                      </p:to>
                                    </p:set>
                                  </p:childTnLst>
                                </p:cTn>
                              </p:par>
                              <p:par>
                                <p:cTn id="63" presetID="22" presetClass="exit" presetSubtype="4" fill="hold" grpId="1" nodeType="withEffect">
                                  <p:stCondLst>
                                    <p:cond delay="0"/>
                                  </p:stCondLst>
                                  <p:childTnLst>
                                    <p:animEffect transition="out" filter="wipe(down)">
                                      <p:cBhvr>
                                        <p:cTn id="64" dur="500"/>
                                        <p:tgtEl>
                                          <p:spTgt spid="68"/>
                                        </p:tgtEl>
                                      </p:cBhvr>
                                    </p:animEffect>
                                    <p:set>
                                      <p:cBhvr>
                                        <p:cTn id="65"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27" grpId="0" animBg="1"/>
      <p:bldP spid="27" grpId="1" animBg="1"/>
      <p:bldP spid="56" grpId="0" animBg="1"/>
      <p:bldP spid="56" grpId="1" animBg="1"/>
      <p:bldP spid="58" grpId="0" animBg="1"/>
      <p:bldP spid="58" grpId="1" animBg="1"/>
      <p:bldP spid="68" grpId="0" animBg="1"/>
      <p:bldP spid="68"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E6EE9358-0F72-20D9-17FC-884F07D002E9}"/>
              </a:ext>
            </a:extLst>
          </p:cNvPr>
          <p:cNvGraphicFramePr>
            <a:graphicFrameLocks noChangeAspect="1"/>
          </p:cNvGraphicFramePr>
          <p:nvPr>
            <p:custDataLst>
              <p:tags r:id="rId1"/>
            </p:custDataLst>
            <p:extLst>
              <p:ext uri="{D42A27DB-BD31-4B8C-83A1-F6EECF244321}">
                <p14:modId xmlns:p14="http://schemas.microsoft.com/office/powerpoint/2010/main" val="226253024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13" name="think-cell data - do not delete" hidden="1">
                        <a:extLst>
                          <a:ext uri="{FF2B5EF4-FFF2-40B4-BE49-F238E27FC236}">
                            <a16:creationId xmlns:a16="http://schemas.microsoft.com/office/drawing/2014/main" id="{E6EE9358-0F72-20D9-17FC-884F07D002E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7" name="Rechteck 26">
            <a:extLst>
              <a:ext uri="{FF2B5EF4-FFF2-40B4-BE49-F238E27FC236}">
                <a16:creationId xmlns:a16="http://schemas.microsoft.com/office/drawing/2014/main" id="{842D45F8-C922-3108-9A8C-47B2985D197E}"/>
              </a:ext>
            </a:extLst>
          </p:cNvPr>
          <p:cNvSpPr/>
          <p:nvPr/>
        </p:nvSpPr>
        <p:spPr>
          <a:xfrm>
            <a:off x="435155" y="2103535"/>
            <a:ext cx="3755782" cy="1667158"/>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Text der Hilfekarte 1 </a:t>
            </a:r>
          </a:p>
        </p:txBody>
      </p:sp>
      <p:sp>
        <p:nvSpPr>
          <p:cNvPr id="2" name="Titel 1">
            <a:extLst>
              <a:ext uri="{FF2B5EF4-FFF2-40B4-BE49-F238E27FC236}">
                <a16:creationId xmlns:a16="http://schemas.microsoft.com/office/drawing/2014/main" id="{10742257-3980-4551-868A-26DC3CB821EE}"/>
              </a:ext>
            </a:extLst>
          </p:cNvPr>
          <p:cNvSpPr>
            <a:spLocks noGrp="1"/>
          </p:cNvSpPr>
          <p:nvPr>
            <p:ph type="title"/>
          </p:nvPr>
        </p:nvSpPr>
        <p:spPr>
          <a:xfrm>
            <a:off x="524027" y="571046"/>
            <a:ext cx="8378529" cy="631091"/>
          </a:xfrm>
        </p:spPr>
        <p:txBody>
          <a:bodyPr vert="horz" rtlCol="0">
            <a:noAutofit/>
          </a:bodyPr>
          <a:lstStyle/>
          <a:p>
            <a:pPr rtl="0"/>
            <a:r>
              <a:rPr lang="de-DE" sz="3800" b="1" dirty="0">
                <a:latin typeface="TUM Neue Helvetica 55 Regular" panose="020B0604020202020204" pitchFamily="34" charset="77"/>
              </a:rPr>
              <a:t>Hilfekarten</a:t>
            </a:r>
          </a:p>
        </p:txBody>
      </p:sp>
      <p:grpSp>
        <p:nvGrpSpPr>
          <p:cNvPr id="10" name="Gruppieren 9">
            <a:extLst>
              <a:ext uri="{FF2B5EF4-FFF2-40B4-BE49-F238E27FC236}">
                <a16:creationId xmlns:a16="http://schemas.microsoft.com/office/drawing/2014/main" id="{D4EF09CF-3362-453A-9463-F6669A9D3E01}"/>
              </a:ext>
            </a:extLst>
          </p:cNvPr>
          <p:cNvGrpSpPr/>
          <p:nvPr/>
        </p:nvGrpSpPr>
        <p:grpSpPr>
          <a:xfrm>
            <a:off x="9221932" y="0"/>
            <a:ext cx="2970068" cy="6858000"/>
            <a:chOff x="9221932" y="0"/>
            <a:chExt cx="2970068" cy="6858000"/>
          </a:xfrm>
        </p:grpSpPr>
        <p:sp>
          <p:nvSpPr>
            <p:cNvPr id="4" name="Rechteck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6" name="Rechteck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7" name="Rechteck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8" name="Rechteck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grpSp>
      <p:sp>
        <p:nvSpPr>
          <p:cNvPr id="16" name="Titel 1">
            <a:extLst>
              <a:ext uri="{FF2B5EF4-FFF2-40B4-BE49-F238E27FC236}">
                <a16:creationId xmlns:a16="http://schemas.microsoft.com/office/drawing/2014/main" id="{261F009E-95BB-7472-8912-EB85854E0755}"/>
              </a:ext>
            </a:extLst>
          </p:cNvPr>
          <p:cNvSpPr txBox="1">
            <a:spLocks/>
          </p:cNvSpPr>
          <p:nvPr/>
        </p:nvSpPr>
        <p:spPr>
          <a:xfrm>
            <a:off x="9813924" y="164803"/>
            <a:ext cx="2224105" cy="1643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5400" dirty="0">
                <a:solidFill>
                  <a:schemeClr val="bg1"/>
                </a:solidFill>
                <a:latin typeface="Rockwell" panose="02060603020205020403" pitchFamily="18" charset="0"/>
              </a:rPr>
              <a:t>Hilfe</a:t>
            </a:r>
          </a:p>
        </p:txBody>
      </p:sp>
      <p:pic>
        <p:nvPicPr>
          <p:cNvPr id="3" name="Grafik 2" descr="Hilfe mit einfarbiger Füllung">
            <a:extLst>
              <a:ext uri="{FF2B5EF4-FFF2-40B4-BE49-F238E27FC236}">
                <a16:creationId xmlns:a16="http://schemas.microsoft.com/office/drawing/2014/main" id="{0759F0E3-5E8F-9DDC-35E8-90E9222D59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07684" y="1188749"/>
            <a:ext cx="2692833" cy="2692833"/>
          </a:xfrm>
          <a:prstGeom prst="rect">
            <a:avLst/>
          </a:prstGeom>
        </p:spPr>
      </p:pic>
      <p:pic>
        <p:nvPicPr>
          <p:cNvPr id="40" name="Grafik 39" descr="Kreis mit Pfeil nach links mit einfarbiger Füllung">
            <a:hlinkClick r:id="" action="ppaction://hlinkshowjump?jump=previousslide"/>
            <a:extLst>
              <a:ext uri="{FF2B5EF4-FFF2-40B4-BE49-F238E27FC236}">
                <a16:creationId xmlns:a16="http://schemas.microsoft.com/office/drawing/2014/main" id="{ACC196F3-4A4E-1DBC-C970-7D3D86E90D6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899" y="-18816"/>
            <a:ext cx="421256" cy="421256"/>
          </a:xfrm>
          <a:prstGeom prst="rect">
            <a:avLst/>
          </a:prstGeom>
        </p:spPr>
      </p:pic>
      <p:sp>
        <p:nvSpPr>
          <p:cNvPr id="48" name="Interaktive Schaltfläche: Zurück oder Vorherige(r) 47">
            <a:hlinkClick r:id="" action="ppaction://hlinkshowjump?jump=lastslideviewed" highlightClick="1"/>
          </p:cNvPr>
          <p:cNvSpPr/>
          <p:nvPr/>
        </p:nvSpPr>
        <p:spPr>
          <a:xfrm>
            <a:off x="240695" y="5765800"/>
            <a:ext cx="1943705" cy="1092200"/>
          </a:xfrm>
          <a:prstGeom prst="actionButtonBackPreviou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460374" y="1492262"/>
            <a:ext cx="1265667" cy="568745"/>
          </a:xfrm>
          <a:prstGeom prst="rect">
            <a:avLst/>
          </a:prstGeom>
          <a:noFill/>
        </p:spPr>
        <p:txBody>
          <a:bodyPr wrap="square" rtlCol="0">
            <a:spAutoFit/>
          </a:bodyPr>
          <a:lstStyle/>
          <a:p>
            <a:pPr>
              <a:lnSpc>
                <a:spcPct val="200000"/>
              </a:lnSpc>
            </a:pPr>
            <a:r>
              <a:rPr lang="de-DE" dirty="0"/>
              <a:t>1 Hilfekarte</a:t>
            </a:r>
          </a:p>
        </p:txBody>
      </p:sp>
      <p:pic>
        <p:nvPicPr>
          <p:cNvPr id="15" name="Grafik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23121" y="4083146"/>
            <a:ext cx="1605710" cy="1974369"/>
          </a:xfrm>
          <a:prstGeom prst="rect">
            <a:avLst/>
          </a:prstGeom>
        </p:spPr>
      </p:pic>
      <p:sp>
        <p:nvSpPr>
          <p:cNvPr id="9" name="Textfeld 8">
            <a:extLst>
              <a:ext uri="{FF2B5EF4-FFF2-40B4-BE49-F238E27FC236}">
                <a16:creationId xmlns:a16="http://schemas.microsoft.com/office/drawing/2014/main" id="{36E3B8CF-576A-FE78-C2EE-6F36CB164DE1}"/>
              </a:ext>
            </a:extLst>
          </p:cNvPr>
          <p:cNvSpPr txBox="1"/>
          <p:nvPr/>
        </p:nvSpPr>
        <p:spPr>
          <a:xfrm>
            <a:off x="5799502" y="1425908"/>
            <a:ext cx="1318566" cy="568745"/>
          </a:xfrm>
          <a:prstGeom prst="rect">
            <a:avLst/>
          </a:prstGeom>
          <a:noFill/>
        </p:spPr>
        <p:txBody>
          <a:bodyPr wrap="none" rtlCol="0">
            <a:spAutoFit/>
          </a:bodyPr>
          <a:lstStyle/>
          <a:p>
            <a:pPr>
              <a:lnSpc>
                <a:spcPct val="200000"/>
              </a:lnSpc>
            </a:pPr>
            <a:r>
              <a:rPr lang="de-DE" dirty="0"/>
              <a:t>2 Hilfekarte </a:t>
            </a:r>
          </a:p>
        </p:txBody>
      </p:sp>
      <p:sp>
        <p:nvSpPr>
          <p:cNvPr id="11" name="Textfeld 10">
            <a:extLst>
              <a:ext uri="{FF2B5EF4-FFF2-40B4-BE49-F238E27FC236}">
                <a16:creationId xmlns:a16="http://schemas.microsoft.com/office/drawing/2014/main" id="{843B18B5-C994-660F-7F43-2EC8282092F0}"/>
              </a:ext>
            </a:extLst>
          </p:cNvPr>
          <p:cNvSpPr txBox="1"/>
          <p:nvPr/>
        </p:nvSpPr>
        <p:spPr>
          <a:xfrm>
            <a:off x="471718" y="3779371"/>
            <a:ext cx="1318566" cy="568745"/>
          </a:xfrm>
          <a:prstGeom prst="rect">
            <a:avLst/>
          </a:prstGeom>
          <a:noFill/>
        </p:spPr>
        <p:txBody>
          <a:bodyPr wrap="none" rtlCol="0">
            <a:spAutoFit/>
          </a:bodyPr>
          <a:lstStyle/>
          <a:p>
            <a:pPr>
              <a:lnSpc>
                <a:spcPct val="200000"/>
              </a:lnSpc>
            </a:pPr>
            <a:r>
              <a:rPr lang="de-DE" dirty="0"/>
              <a:t>3 Hilfekarte </a:t>
            </a:r>
          </a:p>
        </p:txBody>
      </p:sp>
      <p:sp>
        <p:nvSpPr>
          <p:cNvPr id="17" name="Textfeld 16">
            <a:extLst>
              <a:ext uri="{FF2B5EF4-FFF2-40B4-BE49-F238E27FC236}">
                <a16:creationId xmlns:a16="http://schemas.microsoft.com/office/drawing/2014/main" id="{FBD8156B-C565-999E-FDA2-451FFA595C5D}"/>
              </a:ext>
            </a:extLst>
          </p:cNvPr>
          <p:cNvSpPr txBox="1"/>
          <p:nvPr/>
        </p:nvSpPr>
        <p:spPr>
          <a:xfrm>
            <a:off x="6200332" y="3794749"/>
            <a:ext cx="1318566" cy="568745"/>
          </a:xfrm>
          <a:prstGeom prst="rect">
            <a:avLst/>
          </a:prstGeom>
          <a:noFill/>
        </p:spPr>
        <p:txBody>
          <a:bodyPr wrap="none" rtlCol="0">
            <a:spAutoFit/>
          </a:bodyPr>
          <a:lstStyle/>
          <a:p>
            <a:pPr>
              <a:lnSpc>
                <a:spcPct val="200000"/>
              </a:lnSpc>
            </a:pPr>
            <a:r>
              <a:rPr lang="de-DE" dirty="0"/>
              <a:t>4 Hilfekarte </a:t>
            </a:r>
          </a:p>
        </p:txBody>
      </p:sp>
      <p:pic>
        <p:nvPicPr>
          <p:cNvPr id="26" name="Grafik 25">
            <a:extLst>
              <a:ext uri="{FF2B5EF4-FFF2-40B4-BE49-F238E27FC236}">
                <a16:creationId xmlns:a16="http://schemas.microsoft.com/office/drawing/2014/main" id="{52C04B98-E21C-5B52-2B91-F4810072F0F3}"/>
              </a:ext>
            </a:extLst>
          </p:cNvPr>
          <p:cNvPicPr>
            <a:picLocks noChangeAspect="1"/>
          </p:cNvPicPr>
          <p:nvPr/>
        </p:nvPicPr>
        <p:blipFill>
          <a:blip r:embed="rId11"/>
          <a:stretch>
            <a:fillRect/>
          </a:stretch>
        </p:blipFill>
        <p:spPr>
          <a:xfrm>
            <a:off x="3928250" y="2101152"/>
            <a:ext cx="262687" cy="251986"/>
          </a:xfrm>
          <a:prstGeom prst="rect">
            <a:avLst/>
          </a:prstGeom>
        </p:spPr>
      </p:pic>
      <p:sp>
        <p:nvSpPr>
          <p:cNvPr id="56" name="Rechteck 55">
            <a:extLst>
              <a:ext uri="{FF2B5EF4-FFF2-40B4-BE49-F238E27FC236}">
                <a16:creationId xmlns:a16="http://schemas.microsoft.com/office/drawing/2014/main" id="{691B28AB-41E3-91A9-6B9B-F82581A79795}"/>
              </a:ext>
            </a:extLst>
          </p:cNvPr>
          <p:cNvSpPr/>
          <p:nvPr/>
        </p:nvSpPr>
        <p:spPr>
          <a:xfrm>
            <a:off x="5106036" y="2046100"/>
            <a:ext cx="3689169" cy="1667158"/>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Text der Hilfekarte 2 </a:t>
            </a:r>
          </a:p>
        </p:txBody>
      </p:sp>
      <p:pic>
        <p:nvPicPr>
          <p:cNvPr id="57" name="Grafik 56">
            <a:extLst>
              <a:ext uri="{FF2B5EF4-FFF2-40B4-BE49-F238E27FC236}">
                <a16:creationId xmlns:a16="http://schemas.microsoft.com/office/drawing/2014/main" id="{2A2B179B-0284-48F9-984B-D9C4371B08C5}"/>
              </a:ext>
            </a:extLst>
          </p:cNvPr>
          <p:cNvPicPr>
            <a:picLocks noChangeAspect="1"/>
          </p:cNvPicPr>
          <p:nvPr/>
        </p:nvPicPr>
        <p:blipFill>
          <a:blip r:embed="rId11"/>
          <a:stretch>
            <a:fillRect/>
          </a:stretch>
        </p:blipFill>
        <p:spPr>
          <a:xfrm>
            <a:off x="8532518" y="2055020"/>
            <a:ext cx="262687" cy="251986"/>
          </a:xfrm>
          <a:prstGeom prst="rect">
            <a:avLst/>
          </a:prstGeom>
        </p:spPr>
      </p:pic>
      <p:sp>
        <p:nvSpPr>
          <p:cNvPr id="58" name="Rechteck 57">
            <a:extLst>
              <a:ext uri="{FF2B5EF4-FFF2-40B4-BE49-F238E27FC236}">
                <a16:creationId xmlns:a16="http://schemas.microsoft.com/office/drawing/2014/main" id="{53F3127B-0FFD-4458-C1B9-7E6E5A4181CA}"/>
              </a:ext>
            </a:extLst>
          </p:cNvPr>
          <p:cNvSpPr/>
          <p:nvPr/>
        </p:nvSpPr>
        <p:spPr>
          <a:xfrm>
            <a:off x="504304" y="4347373"/>
            <a:ext cx="3730563" cy="1706556"/>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Text der Hilfekarte 3</a:t>
            </a:r>
          </a:p>
        </p:txBody>
      </p:sp>
      <p:pic>
        <p:nvPicPr>
          <p:cNvPr id="59" name="Grafik 58">
            <a:extLst>
              <a:ext uri="{FF2B5EF4-FFF2-40B4-BE49-F238E27FC236}">
                <a16:creationId xmlns:a16="http://schemas.microsoft.com/office/drawing/2014/main" id="{D037D448-71B1-A2B5-CE7B-2870E510260F}"/>
              </a:ext>
            </a:extLst>
          </p:cNvPr>
          <p:cNvPicPr>
            <a:picLocks noChangeAspect="1"/>
          </p:cNvPicPr>
          <p:nvPr/>
        </p:nvPicPr>
        <p:blipFill>
          <a:blip r:embed="rId11"/>
          <a:stretch>
            <a:fillRect/>
          </a:stretch>
        </p:blipFill>
        <p:spPr>
          <a:xfrm>
            <a:off x="3966731" y="4347373"/>
            <a:ext cx="262687" cy="278088"/>
          </a:xfrm>
          <a:prstGeom prst="rect">
            <a:avLst/>
          </a:prstGeom>
        </p:spPr>
      </p:pic>
      <p:sp>
        <p:nvSpPr>
          <p:cNvPr id="68" name="Rechteck 67">
            <a:extLst>
              <a:ext uri="{FF2B5EF4-FFF2-40B4-BE49-F238E27FC236}">
                <a16:creationId xmlns:a16="http://schemas.microsoft.com/office/drawing/2014/main" id="{A6EA7888-2D1E-A59C-29C2-CDD113A6C093}"/>
              </a:ext>
            </a:extLst>
          </p:cNvPr>
          <p:cNvSpPr/>
          <p:nvPr/>
        </p:nvSpPr>
        <p:spPr>
          <a:xfrm>
            <a:off x="5060583" y="4426809"/>
            <a:ext cx="3730562" cy="1594480"/>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Text der Hilfekarte 4</a:t>
            </a:r>
          </a:p>
        </p:txBody>
      </p:sp>
      <p:pic>
        <p:nvPicPr>
          <p:cNvPr id="69" name="Grafik 68">
            <a:extLst>
              <a:ext uri="{FF2B5EF4-FFF2-40B4-BE49-F238E27FC236}">
                <a16:creationId xmlns:a16="http://schemas.microsoft.com/office/drawing/2014/main" id="{747C9A06-45B7-E74C-4407-3C546D830107}"/>
              </a:ext>
            </a:extLst>
          </p:cNvPr>
          <p:cNvPicPr>
            <a:picLocks noChangeAspect="1"/>
          </p:cNvPicPr>
          <p:nvPr/>
        </p:nvPicPr>
        <p:blipFill>
          <a:blip r:embed="rId11"/>
          <a:stretch>
            <a:fillRect/>
          </a:stretch>
        </p:blipFill>
        <p:spPr>
          <a:xfrm>
            <a:off x="8532518" y="4426809"/>
            <a:ext cx="262687" cy="251986"/>
          </a:xfrm>
          <a:prstGeom prst="rect">
            <a:avLst/>
          </a:prstGeom>
        </p:spPr>
      </p:pic>
      <p:sp>
        <p:nvSpPr>
          <p:cNvPr id="12" name="Textfeld 11">
            <a:extLst>
              <a:ext uri="{FF2B5EF4-FFF2-40B4-BE49-F238E27FC236}">
                <a16:creationId xmlns:a16="http://schemas.microsoft.com/office/drawing/2014/main" id="{A94D7907-00AE-FCED-2156-5C500C1157FD}"/>
              </a:ext>
            </a:extLst>
          </p:cNvPr>
          <p:cNvSpPr txBox="1"/>
          <p:nvPr/>
        </p:nvSpPr>
        <p:spPr>
          <a:xfrm>
            <a:off x="539900" y="1248956"/>
            <a:ext cx="7618048" cy="295722"/>
          </a:xfrm>
          <a:prstGeom prst="rect">
            <a:avLst/>
          </a:prstGeom>
          <a:noFill/>
        </p:spPr>
        <p:txBody>
          <a:bodyPr wrap="none" lIns="0" tIns="0" rIns="0" bIns="0" rtlCol="0">
            <a:spAutoFit/>
          </a:bodyPr>
          <a:lstStyle/>
          <a:p>
            <a:pPr algn="l">
              <a:lnSpc>
                <a:spcPct val="113000"/>
              </a:lnSpc>
            </a:pPr>
            <a:r>
              <a:rPr lang="de-DE" dirty="0"/>
              <a:t>Klicke auf den jeweiligen Begriff um die Erklärung dafür angezeigt zu bekommen. </a:t>
            </a:r>
          </a:p>
        </p:txBody>
      </p:sp>
      <p:sp>
        <p:nvSpPr>
          <p:cNvPr id="18" name="Interaktive Schaltfläche: Vorherige(r) oder Zurück 17">
            <a:hlinkClick r:id="" action="ppaction://hlinkshowjump?jump=lastslideviewed" highlightClick="1"/>
            <a:extLst>
              <a:ext uri="{FF2B5EF4-FFF2-40B4-BE49-F238E27FC236}">
                <a16:creationId xmlns:a16="http://schemas.microsoft.com/office/drawing/2014/main" id="{021E2738-8366-F206-0C22-76DC6103A80F}"/>
              </a:ext>
            </a:extLst>
          </p:cNvPr>
          <p:cNvSpPr>
            <a:spLocks noChangeAspect="1"/>
          </p:cNvSpPr>
          <p:nvPr/>
        </p:nvSpPr>
        <p:spPr bwMode="auto">
          <a:xfrm>
            <a:off x="624470" y="6167269"/>
            <a:ext cx="468737" cy="538447"/>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Tree>
    <p:extLst>
      <p:ext uri="{BB962C8B-B14F-4D97-AF65-F5344CB8AC3E}">
        <p14:creationId xmlns:p14="http://schemas.microsoft.com/office/powerpoint/2010/main" val="1308006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9" restart="whenNotActive" fill="hold" evtFilter="cancelBubble" nodeType="interactiveSeq">
                <p:stCondLst>
                  <p:cond evt="onClick" delay="0">
                    <p:tgtEl>
                      <p:spTgt spid="26"/>
                    </p:tgtEl>
                  </p:cond>
                </p:stCondLst>
                <p:endSync evt="end" delay="0">
                  <p:rtn val="all"/>
                </p:endSync>
                <p:childTnLst>
                  <p:par>
                    <p:cTn id="10" fill="hold">
                      <p:stCondLst>
                        <p:cond delay="0"/>
                      </p:stCondLst>
                      <p:childTnLst>
                        <p:par>
                          <p:cTn id="11" fill="hold">
                            <p:stCondLst>
                              <p:cond delay="0"/>
                            </p:stCondLst>
                            <p:childTnLst>
                              <p:par>
                                <p:cTn id="12" presetID="22" presetClass="exit" presetSubtype="4" fill="hold" grpId="1" nodeType="clickEffect">
                                  <p:stCondLst>
                                    <p:cond delay="0"/>
                                  </p:stCondLst>
                                  <p:childTnLst>
                                    <p:animEffect transition="out" filter="wipe(down)">
                                      <p:cBhvr>
                                        <p:cTn id="13" dur="500"/>
                                        <p:tgtEl>
                                          <p:spTgt spid="27"/>
                                        </p:tgtEl>
                                      </p:cBhvr>
                                    </p:animEffect>
                                    <p:set>
                                      <p:cBhvr>
                                        <p:cTn id="14" dur="1" fill="hold">
                                          <p:stCondLst>
                                            <p:cond delay="499"/>
                                          </p:stCondLst>
                                        </p:cTn>
                                        <p:tgtEl>
                                          <p:spTgt spid="27"/>
                                        </p:tgtEl>
                                        <p:attrNameLst>
                                          <p:attrName>style.visibility</p:attrName>
                                        </p:attrNameLst>
                                      </p:cBhvr>
                                      <p:to>
                                        <p:strVal val="hidden"/>
                                      </p:to>
                                    </p:set>
                                  </p:childTnLst>
                                </p:cTn>
                              </p:par>
                              <p:par>
                                <p:cTn id="15" presetID="22" presetClass="exit" presetSubtype="4" fill="hold" nodeType="withEffect">
                                  <p:stCondLst>
                                    <p:cond delay="0"/>
                                  </p:stCondLst>
                                  <p:childTnLst>
                                    <p:animEffect transition="out" filter="wipe(down)">
                                      <p:cBhvr>
                                        <p:cTn id="16" dur="500"/>
                                        <p:tgtEl>
                                          <p:spTgt spid="26"/>
                                        </p:tgtEl>
                                      </p:cBhvr>
                                    </p:animEffect>
                                    <p:set>
                                      <p:cBhvr>
                                        <p:cTn id="1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5" restart="whenNotActive" fill="hold" evtFilter="cancelBubble" nodeType="interactiveSeq">
                <p:stCondLst>
                  <p:cond evt="onClick" delay="0">
                    <p:tgtEl>
                      <p:spTgt spid="57"/>
                    </p:tgtEl>
                  </p:cond>
                </p:stCondLst>
                <p:endSync evt="end" delay="0">
                  <p:rtn val="all"/>
                </p:endSync>
                <p:childTnLst>
                  <p:par>
                    <p:cTn id="26" fill="hold">
                      <p:stCondLst>
                        <p:cond delay="0"/>
                      </p:stCondLst>
                      <p:childTnLst>
                        <p:par>
                          <p:cTn id="27" fill="hold">
                            <p:stCondLst>
                              <p:cond delay="0"/>
                            </p:stCondLst>
                            <p:childTnLst>
                              <p:par>
                                <p:cTn id="28" presetID="22" presetClass="exit" presetSubtype="4" fill="hold" grpId="1" nodeType="clickEffect">
                                  <p:stCondLst>
                                    <p:cond delay="0"/>
                                  </p:stCondLst>
                                  <p:childTnLst>
                                    <p:animEffect transition="out" filter="wipe(down)">
                                      <p:cBhvr>
                                        <p:cTn id="29" dur="500"/>
                                        <p:tgtEl>
                                          <p:spTgt spid="56"/>
                                        </p:tgtEl>
                                      </p:cBhvr>
                                    </p:animEffect>
                                    <p:set>
                                      <p:cBhvr>
                                        <p:cTn id="30" dur="1" fill="hold">
                                          <p:stCondLst>
                                            <p:cond delay="499"/>
                                          </p:stCondLst>
                                        </p:cTn>
                                        <p:tgtEl>
                                          <p:spTgt spid="56"/>
                                        </p:tgtEl>
                                        <p:attrNameLst>
                                          <p:attrName>style.visibility</p:attrName>
                                        </p:attrNameLst>
                                      </p:cBhvr>
                                      <p:to>
                                        <p:strVal val="hidden"/>
                                      </p:to>
                                    </p:set>
                                  </p:childTnLst>
                                </p:cTn>
                              </p:par>
                              <p:par>
                                <p:cTn id="31" presetID="22" presetClass="exit" presetSubtype="4" fill="hold" nodeType="withEffect">
                                  <p:stCondLst>
                                    <p:cond delay="0"/>
                                  </p:stCondLst>
                                  <p:childTnLst>
                                    <p:animEffect transition="out" filter="wipe(down)">
                                      <p:cBhvr>
                                        <p:cTn id="32" dur="500"/>
                                        <p:tgtEl>
                                          <p:spTgt spid="57"/>
                                        </p:tgtEl>
                                      </p:cBhvr>
                                    </p:animEffect>
                                    <p:set>
                                      <p:cBhvr>
                                        <p:cTn id="33"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41" restart="whenNotActive" fill="hold" evtFilter="cancelBubble" nodeType="interactiveSeq">
                <p:stCondLst>
                  <p:cond evt="onClick" delay="0">
                    <p:tgtEl>
                      <p:spTgt spid="59"/>
                    </p:tgtEl>
                  </p:cond>
                </p:stCondLst>
                <p:endSync evt="end" delay="0">
                  <p:rtn val="all"/>
                </p:endSync>
                <p:childTnLst>
                  <p:par>
                    <p:cTn id="42" fill="hold">
                      <p:stCondLst>
                        <p:cond delay="0"/>
                      </p:stCondLst>
                      <p:childTnLst>
                        <p:par>
                          <p:cTn id="43" fill="hold">
                            <p:stCondLst>
                              <p:cond delay="0"/>
                            </p:stCondLst>
                            <p:childTnLst>
                              <p:par>
                                <p:cTn id="44" presetID="22" presetClass="exit" presetSubtype="4" fill="hold" nodeType="clickEffect">
                                  <p:stCondLst>
                                    <p:cond delay="0"/>
                                  </p:stCondLst>
                                  <p:childTnLst>
                                    <p:animEffect transition="out" filter="wipe(down)">
                                      <p:cBhvr>
                                        <p:cTn id="45" dur="500"/>
                                        <p:tgtEl>
                                          <p:spTgt spid="59"/>
                                        </p:tgtEl>
                                      </p:cBhvr>
                                    </p:animEffect>
                                    <p:set>
                                      <p:cBhvr>
                                        <p:cTn id="46" dur="1" fill="hold">
                                          <p:stCondLst>
                                            <p:cond delay="499"/>
                                          </p:stCondLst>
                                        </p:cTn>
                                        <p:tgtEl>
                                          <p:spTgt spid="59"/>
                                        </p:tgtEl>
                                        <p:attrNameLst>
                                          <p:attrName>style.visibility</p:attrName>
                                        </p:attrNameLst>
                                      </p:cBhvr>
                                      <p:to>
                                        <p:strVal val="hidden"/>
                                      </p:to>
                                    </p:set>
                                  </p:childTnLst>
                                </p:cTn>
                              </p:par>
                              <p:par>
                                <p:cTn id="47" presetID="22" presetClass="exit" presetSubtype="4" fill="hold" grpId="1" nodeType="withEffect">
                                  <p:stCondLst>
                                    <p:cond delay="0"/>
                                  </p:stCondLst>
                                  <p:childTnLst>
                                    <p:animEffect transition="out" filter="wipe(down)">
                                      <p:cBhvr>
                                        <p:cTn id="48" dur="500"/>
                                        <p:tgtEl>
                                          <p:spTgt spid="58"/>
                                        </p:tgtEl>
                                      </p:cBhvr>
                                    </p:animEffect>
                                    <p:set>
                                      <p:cBhvr>
                                        <p:cTn id="4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50" restart="whenNotActive" fill="hold" evtFilter="cancelBubble" nodeType="interactiveSeq">
                <p:stCondLst>
                  <p:cond evt="onClick" delay="0">
                    <p:tgtEl>
                      <p:spTgt spid="17"/>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9"/>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7" restart="whenNotActive" fill="hold" evtFilter="cancelBubble" nodeType="interactiveSeq">
                <p:stCondLst>
                  <p:cond evt="onClick" delay="0">
                    <p:tgtEl>
                      <p:spTgt spid="69"/>
                    </p:tgtEl>
                  </p:cond>
                </p:stCondLst>
                <p:endSync evt="end" delay="0">
                  <p:rtn val="all"/>
                </p:endSync>
                <p:childTnLst>
                  <p:par>
                    <p:cTn id="58" fill="hold">
                      <p:stCondLst>
                        <p:cond delay="0"/>
                      </p:stCondLst>
                      <p:childTnLst>
                        <p:par>
                          <p:cTn id="59" fill="hold">
                            <p:stCondLst>
                              <p:cond delay="0"/>
                            </p:stCondLst>
                            <p:childTnLst>
                              <p:par>
                                <p:cTn id="60" presetID="22" presetClass="exit" presetSubtype="4" fill="hold" nodeType="clickEffect">
                                  <p:stCondLst>
                                    <p:cond delay="0"/>
                                  </p:stCondLst>
                                  <p:childTnLst>
                                    <p:animEffect transition="out" filter="wipe(down)">
                                      <p:cBhvr>
                                        <p:cTn id="61" dur="500"/>
                                        <p:tgtEl>
                                          <p:spTgt spid="69"/>
                                        </p:tgtEl>
                                      </p:cBhvr>
                                    </p:animEffect>
                                    <p:set>
                                      <p:cBhvr>
                                        <p:cTn id="62" dur="1" fill="hold">
                                          <p:stCondLst>
                                            <p:cond delay="499"/>
                                          </p:stCondLst>
                                        </p:cTn>
                                        <p:tgtEl>
                                          <p:spTgt spid="69"/>
                                        </p:tgtEl>
                                        <p:attrNameLst>
                                          <p:attrName>style.visibility</p:attrName>
                                        </p:attrNameLst>
                                      </p:cBhvr>
                                      <p:to>
                                        <p:strVal val="hidden"/>
                                      </p:to>
                                    </p:set>
                                  </p:childTnLst>
                                </p:cTn>
                              </p:par>
                              <p:par>
                                <p:cTn id="63" presetID="22" presetClass="exit" presetSubtype="4" fill="hold" grpId="1" nodeType="withEffect">
                                  <p:stCondLst>
                                    <p:cond delay="0"/>
                                  </p:stCondLst>
                                  <p:childTnLst>
                                    <p:animEffect transition="out" filter="wipe(down)">
                                      <p:cBhvr>
                                        <p:cTn id="64" dur="500"/>
                                        <p:tgtEl>
                                          <p:spTgt spid="68"/>
                                        </p:tgtEl>
                                      </p:cBhvr>
                                    </p:animEffect>
                                    <p:set>
                                      <p:cBhvr>
                                        <p:cTn id="65"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27" grpId="0" animBg="1"/>
      <p:bldP spid="27" grpId="1" animBg="1"/>
      <p:bldP spid="56" grpId="0" animBg="1"/>
      <p:bldP spid="56" grpId="1" animBg="1"/>
      <p:bldP spid="58" grpId="0" animBg="1"/>
      <p:bldP spid="58" grpId="1" animBg="1"/>
      <p:bldP spid="68" grpId="0" animBg="1"/>
      <p:bldP spid="68"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CCD33529-5BAB-1DFD-BA88-B6E953CA60B5}"/>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20" name="think-cell data - do not delete" hidden="1">
                        <a:extLst>
                          <a:ext uri="{FF2B5EF4-FFF2-40B4-BE49-F238E27FC236}">
                            <a16:creationId xmlns:a16="http://schemas.microsoft.com/office/drawing/2014/main" id="{CCD33529-5BAB-1DFD-BA88-B6E953CA60B5}"/>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grpSp>
        <p:nvGrpSpPr>
          <p:cNvPr id="10" name="Gruppieren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hteck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5" name="Rechteck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6" name="Rechteck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7" name="Rechteck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8" name="Rechteck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grpSp>
      <p:sp>
        <p:nvSpPr>
          <p:cNvPr id="16" name="Titel 1">
            <a:extLst>
              <a:ext uri="{FF2B5EF4-FFF2-40B4-BE49-F238E27FC236}">
                <a16:creationId xmlns:a16="http://schemas.microsoft.com/office/drawing/2014/main" id="{7AA58216-A311-08CB-1727-10DD13CB5DBD}"/>
              </a:ext>
            </a:extLst>
          </p:cNvPr>
          <p:cNvSpPr>
            <a:spLocks noGrp="1"/>
          </p:cNvSpPr>
          <p:nvPr>
            <p:ph type="title"/>
          </p:nvPr>
        </p:nvSpPr>
        <p:spPr>
          <a:xfrm>
            <a:off x="521284" y="365125"/>
            <a:ext cx="9150617" cy="1325563"/>
          </a:xfrm>
        </p:spPr>
        <p:txBody>
          <a:bodyPr vert="horz" rtlCol="0"/>
          <a:lstStyle/>
          <a:p>
            <a:pPr rtl="0"/>
            <a:r>
              <a:rPr lang="de-DE" b="1" dirty="0">
                <a:latin typeface="+mn-lt"/>
              </a:rPr>
              <a:t>Problemgewinnung</a:t>
            </a:r>
          </a:p>
        </p:txBody>
      </p:sp>
      <p:pic>
        <p:nvPicPr>
          <p:cNvPr id="18" name="Grafik 17" descr="Informationen mit einfarbiger Füllung">
            <a:extLst>
              <a:ext uri="{FF2B5EF4-FFF2-40B4-BE49-F238E27FC236}">
                <a16:creationId xmlns:a16="http://schemas.microsoft.com/office/drawing/2014/main" id="{21B6FFF0-B2AE-69DC-26EF-907B263602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65173" y="1087320"/>
            <a:ext cx="1810323" cy="1810323"/>
          </a:xfrm>
          <a:prstGeom prst="rect">
            <a:avLst/>
          </a:prstGeom>
        </p:spPr>
      </p:pic>
      <p:sp>
        <p:nvSpPr>
          <p:cNvPr id="19" name="Titel 1">
            <a:extLst>
              <a:ext uri="{FF2B5EF4-FFF2-40B4-BE49-F238E27FC236}">
                <a16:creationId xmlns:a16="http://schemas.microsoft.com/office/drawing/2014/main" id="{379B3A29-2456-0209-4A6D-B79EB685E19F}"/>
              </a:ext>
            </a:extLst>
          </p:cNvPr>
          <p:cNvSpPr txBox="1">
            <a:spLocks/>
          </p:cNvSpPr>
          <p:nvPr/>
        </p:nvSpPr>
        <p:spPr>
          <a:xfrm>
            <a:off x="9612479" y="43186"/>
            <a:ext cx="2693822" cy="1643856"/>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6000" dirty="0">
                <a:solidFill>
                  <a:schemeClr val="bg1"/>
                </a:solidFill>
                <a:latin typeface="Rockwell" panose="02060603020205020403" pitchFamily="18" charset="0"/>
              </a:rPr>
              <a:t>INFOS</a:t>
            </a:r>
          </a:p>
        </p:txBody>
      </p:sp>
      <p:pic>
        <p:nvPicPr>
          <p:cNvPr id="28" name="Grafik 27">
            <a:extLst>
              <a:ext uri="{FF2B5EF4-FFF2-40B4-BE49-F238E27FC236}">
                <a16:creationId xmlns:a16="http://schemas.microsoft.com/office/drawing/2014/main" id="{F052D72B-4986-BEE6-C03B-B059C840E705}"/>
              </a:ext>
            </a:extLst>
          </p:cNvPr>
          <p:cNvPicPr>
            <a:picLocks noChangeAspect="1"/>
          </p:cNvPicPr>
          <p:nvPr/>
        </p:nvPicPr>
        <p:blipFill>
          <a:blip r:embed="rId8"/>
          <a:stretch>
            <a:fillRect/>
          </a:stretch>
        </p:blipFill>
        <p:spPr>
          <a:xfrm>
            <a:off x="9221931" y="3066061"/>
            <a:ext cx="3115773" cy="4474309"/>
          </a:xfrm>
          <a:prstGeom prst="rect">
            <a:avLst/>
          </a:prstGeom>
        </p:spPr>
      </p:pic>
      <p:sp>
        <p:nvSpPr>
          <p:cNvPr id="13" name="Titel 1">
            <a:extLst>
              <a:ext uri="{FF2B5EF4-FFF2-40B4-BE49-F238E27FC236}">
                <a16:creationId xmlns:a16="http://schemas.microsoft.com/office/drawing/2014/main" id="{F1AC1F51-4894-3251-0EEC-32800EFC1222}"/>
              </a:ext>
            </a:extLst>
          </p:cNvPr>
          <p:cNvSpPr txBox="1">
            <a:spLocks/>
          </p:cNvSpPr>
          <p:nvPr/>
        </p:nvSpPr>
        <p:spPr>
          <a:xfrm>
            <a:off x="521283" y="1362188"/>
            <a:ext cx="7611338" cy="4750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de-DE" sz="2000" dirty="0">
                <a:latin typeface="TUM Neue Helvetica 55 Regular" panose="020B0604020202020204" pitchFamily="34" charset="77"/>
              </a:rPr>
              <a:t>Bei der Problemgewinnung geht es darum ein Problem oder eine Fragestellung zur formulieren, welche(s) mithilfe wissenschaftlicher Methoden untersucht werden kann. </a:t>
            </a:r>
          </a:p>
          <a:p>
            <a:pPr>
              <a:lnSpc>
                <a:spcPct val="150000"/>
              </a:lnSpc>
            </a:pPr>
            <a:endParaRPr lang="de-DE" sz="2000" dirty="0">
              <a:latin typeface="TUM Neue Helvetica 55 Regular" panose="020B0604020202020204" pitchFamily="34" charset="77"/>
            </a:endParaRPr>
          </a:p>
          <a:p>
            <a:pPr>
              <a:lnSpc>
                <a:spcPct val="150000"/>
              </a:lnSpc>
            </a:pPr>
            <a:r>
              <a:rPr lang="de-DE" sz="2000" dirty="0">
                <a:latin typeface="TUM Neue Helvetica 55 Regular" panose="020B0604020202020204" pitchFamily="34" charset="77"/>
              </a:rPr>
              <a:t>Ein mögliches Problem wäre z.B., dass wir herausfinden wollen warum eine Pflanzen schneller wächst als eine andere.</a:t>
            </a:r>
            <a:br>
              <a:rPr lang="de-DE" sz="2000" dirty="0">
                <a:latin typeface="Rockwell" panose="02060603020205020403" pitchFamily="18" charset="0"/>
              </a:rPr>
            </a:br>
            <a:endParaRPr lang="de-DE" sz="2000" dirty="0">
              <a:latin typeface="Rockwell" panose="02060603020205020403" pitchFamily="18" charset="0"/>
            </a:endParaRPr>
          </a:p>
        </p:txBody>
      </p:sp>
      <p:sp>
        <p:nvSpPr>
          <p:cNvPr id="3" name="Interaktive Schaltfläche: Vorherige(r) oder Zurück 2">
            <a:hlinkClick r:id="" action="ppaction://hlinkshowjump?jump=lastslideviewed" highlightClick="1"/>
            <a:extLst>
              <a:ext uri="{FF2B5EF4-FFF2-40B4-BE49-F238E27FC236}">
                <a16:creationId xmlns:a16="http://schemas.microsoft.com/office/drawing/2014/main" id="{E1BB88FD-54D8-F6DE-491A-9F94EEE555BD}"/>
              </a:ext>
            </a:extLst>
          </p:cNvPr>
          <p:cNvSpPr>
            <a:spLocks noChangeAspect="1"/>
          </p:cNvSpPr>
          <p:nvPr/>
        </p:nvSpPr>
        <p:spPr bwMode="auto">
          <a:xfrm>
            <a:off x="695400" y="6079493"/>
            <a:ext cx="468737" cy="538447"/>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Tree>
    <p:extLst>
      <p:ext uri="{BB962C8B-B14F-4D97-AF65-F5344CB8AC3E}">
        <p14:creationId xmlns:p14="http://schemas.microsoft.com/office/powerpoint/2010/main" val="3791540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CCD33529-5BAB-1DFD-BA88-B6E953CA60B5}"/>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20" name="think-cell data - do not delete" hidden="1">
                        <a:extLst>
                          <a:ext uri="{FF2B5EF4-FFF2-40B4-BE49-F238E27FC236}">
                            <a16:creationId xmlns:a16="http://schemas.microsoft.com/office/drawing/2014/main" id="{CCD33529-5BAB-1DFD-BA88-B6E953CA60B5}"/>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grpSp>
        <p:nvGrpSpPr>
          <p:cNvPr id="10" name="Gruppieren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hteck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5" name="Rechteck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6" name="Rechteck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7" name="Rechteck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8" name="Rechteck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grpSp>
      <p:sp>
        <p:nvSpPr>
          <p:cNvPr id="16" name="Titel 1">
            <a:extLst>
              <a:ext uri="{FF2B5EF4-FFF2-40B4-BE49-F238E27FC236}">
                <a16:creationId xmlns:a16="http://schemas.microsoft.com/office/drawing/2014/main" id="{7AA58216-A311-08CB-1727-10DD13CB5DBD}"/>
              </a:ext>
            </a:extLst>
          </p:cNvPr>
          <p:cNvSpPr>
            <a:spLocks noGrp="1"/>
          </p:cNvSpPr>
          <p:nvPr>
            <p:ph type="title"/>
          </p:nvPr>
        </p:nvSpPr>
        <p:spPr>
          <a:xfrm>
            <a:off x="521284" y="365125"/>
            <a:ext cx="8222375" cy="515961"/>
          </a:xfrm>
        </p:spPr>
        <p:txBody>
          <a:bodyPr vert="horz" rtlCol="0"/>
          <a:lstStyle/>
          <a:p>
            <a:pPr rtl="0"/>
            <a:r>
              <a:rPr lang="de-DE" sz="1800" b="1" dirty="0">
                <a:latin typeface="TUM Neue Helvetica 55 Regular" panose="020B0604020202020204" pitchFamily="34" charset="77"/>
              </a:rPr>
              <a:t>Überlegungen zur Problemstellung</a:t>
            </a:r>
          </a:p>
        </p:txBody>
      </p:sp>
      <p:pic>
        <p:nvPicPr>
          <p:cNvPr id="18" name="Grafik 17" descr="Informationen mit einfarbiger Füllung">
            <a:extLst>
              <a:ext uri="{FF2B5EF4-FFF2-40B4-BE49-F238E27FC236}">
                <a16:creationId xmlns:a16="http://schemas.microsoft.com/office/drawing/2014/main" id="{21B6FFF0-B2AE-69DC-26EF-907B263602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65173" y="1087320"/>
            <a:ext cx="1810323" cy="1810323"/>
          </a:xfrm>
          <a:prstGeom prst="rect">
            <a:avLst/>
          </a:prstGeom>
        </p:spPr>
      </p:pic>
      <p:sp>
        <p:nvSpPr>
          <p:cNvPr id="19" name="Titel 1">
            <a:extLst>
              <a:ext uri="{FF2B5EF4-FFF2-40B4-BE49-F238E27FC236}">
                <a16:creationId xmlns:a16="http://schemas.microsoft.com/office/drawing/2014/main" id="{379B3A29-2456-0209-4A6D-B79EB685E19F}"/>
              </a:ext>
            </a:extLst>
          </p:cNvPr>
          <p:cNvSpPr txBox="1">
            <a:spLocks/>
          </p:cNvSpPr>
          <p:nvPr/>
        </p:nvSpPr>
        <p:spPr>
          <a:xfrm>
            <a:off x="9612479" y="43186"/>
            <a:ext cx="2565622" cy="1643856"/>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6000" dirty="0">
                <a:solidFill>
                  <a:schemeClr val="bg1"/>
                </a:solidFill>
                <a:latin typeface="Rockwell" panose="02060603020205020403" pitchFamily="18" charset="0"/>
              </a:rPr>
              <a:t>INFOS</a:t>
            </a:r>
          </a:p>
        </p:txBody>
      </p:sp>
      <p:pic>
        <p:nvPicPr>
          <p:cNvPr id="28" name="Grafik 27">
            <a:extLst>
              <a:ext uri="{FF2B5EF4-FFF2-40B4-BE49-F238E27FC236}">
                <a16:creationId xmlns:a16="http://schemas.microsoft.com/office/drawing/2014/main" id="{F052D72B-4986-BEE6-C03B-B059C840E705}"/>
              </a:ext>
            </a:extLst>
          </p:cNvPr>
          <p:cNvPicPr>
            <a:picLocks noChangeAspect="1"/>
          </p:cNvPicPr>
          <p:nvPr/>
        </p:nvPicPr>
        <p:blipFill>
          <a:blip r:embed="rId8"/>
          <a:stretch>
            <a:fillRect/>
          </a:stretch>
        </p:blipFill>
        <p:spPr>
          <a:xfrm>
            <a:off x="9221931" y="3066061"/>
            <a:ext cx="3115773" cy="4474309"/>
          </a:xfrm>
          <a:prstGeom prst="rect">
            <a:avLst/>
          </a:prstGeom>
        </p:spPr>
      </p:pic>
      <p:sp>
        <p:nvSpPr>
          <p:cNvPr id="13" name="Titel 1">
            <a:extLst>
              <a:ext uri="{FF2B5EF4-FFF2-40B4-BE49-F238E27FC236}">
                <a16:creationId xmlns:a16="http://schemas.microsoft.com/office/drawing/2014/main" id="{F1AC1F51-4894-3251-0EEC-32800EFC1222}"/>
              </a:ext>
            </a:extLst>
          </p:cNvPr>
          <p:cNvSpPr txBox="1">
            <a:spLocks/>
          </p:cNvSpPr>
          <p:nvPr/>
        </p:nvSpPr>
        <p:spPr>
          <a:xfrm>
            <a:off x="521283" y="1362188"/>
            <a:ext cx="7611338" cy="4750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de-DE" sz="1400" dirty="0">
                <a:latin typeface="TUM Neue Helvetica 55 Regular" panose="020B0604020202020204" pitchFamily="34" charset="77"/>
              </a:rPr>
              <a:t>Sobald wir das Problem definiert haben, müssen wir darüber nachdenken, was wir bisher über das Problem wissen. Wir sollten über Theorien, Modelle und Konzepte im Zusammenhang mit dem Problem nachdenken und sie miteinander kombinieren.</a:t>
            </a:r>
          </a:p>
          <a:p>
            <a:pPr>
              <a:lnSpc>
                <a:spcPct val="150000"/>
              </a:lnSpc>
            </a:pPr>
            <a:r>
              <a:rPr lang="de-DE" sz="1400" dirty="0">
                <a:latin typeface="TUM Neue Helvetica 55 Regular" panose="020B0604020202020204" pitchFamily="34" charset="77"/>
              </a:rPr>
              <a:t>Daraus leiten wir eine Hypothese ab. Diese sollte zwei Hauptmerkmale aufweisen:</a:t>
            </a:r>
          </a:p>
          <a:p>
            <a:pPr>
              <a:lnSpc>
                <a:spcPct val="150000"/>
              </a:lnSpc>
            </a:pPr>
            <a:endParaRPr lang="de-DE" sz="1400" dirty="0">
              <a:latin typeface="TUM Neue Helvetica 55 Regular" panose="020B0604020202020204" pitchFamily="34" charset="77"/>
            </a:endParaRPr>
          </a:p>
          <a:p>
            <a:pPr>
              <a:lnSpc>
                <a:spcPct val="150000"/>
              </a:lnSpc>
            </a:pPr>
            <a:r>
              <a:rPr lang="de-DE" sz="1400" dirty="0">
                <a:latin typeface="TUM Neue Helvetica 55 Regular" panose="020B0604020202020204" pitchFamily="34" charset="77"/>
              </a:rPr>
              <a:t>Sie sollte durch ein Experiment überprüfbar sein. Das bedeutet auch, dass die Hypothese durch ein Experiment widerlegt werden kann.</a:t>
            </a:r>
          </a:p>
          <a:p>
            <a:pPr>
              <a:lnSpc>
                <a:spcPct val="150000"/>
              </a:lnSpc>
            </a:pPr>
            <a:r>
              <a:rPr lang="de-DE" sz="1400" dirty="0">
                <a:latin typeface="TUM Neue Helvetica 55 Regular" panose="020B0604020202020204" pitchFamily="34" charset="77"/>
              </a:rPr>
              <a:t>Sie sollte so konkret wie möglich formuliert sein.</a:t>
            </a:r>
          </a:p>
          <a:p>
            <a:pPr>
              <a:lnSpc>
                <a:spcPct val="150000"/>
              </a:lnSpc>
            </a:pPr>
            <a:endParaRPr lang="de-DE" sz="1400" dirty="0">
              <a:latin typeface="TUM Neue Helvetica 55 Regular" panose="020B0604020202020204" pitchFamily="34" charset="77"/>
            </a:endParaRPr>
          </a:p>
          <a:p>
            <a:pPr>
              <a:lnSpc>
                <a:spcPct val="150000"/>
              </a:lnSpc>
            </a:pPr>
            <a:r>
              <a:rPr lang="de-DE" sz="1400" dirty="0">
                <a:latin typeface="TUM Neue Helvetica 55 Regular" panose="020B0604020202020204" pitchFamily="34" charset="77"/>
              </a:rPr>
              <a:t>Wenn wir das Wachstum einer Pflanze in Abhängigkeit von der Zugabe von Wasser untersuchen, könnten wir die Annahme ableiten, dass die Zugabe von Wasser einen positiven Effekt auf das Pflanzenwachstum hat. Der Grund dafür ist, dass Pflanzen Wasser für die Photosynthese benötigen.</a:t>
            </a:r>
          </a:p>
        </p:txBody>
      </p:sp>
      <p:sp>
        <p:nvSpPr>
          <p:cNvPr id="9" name="Interaktive Schaltfläche: Vorherige(r) oder Zurück 8">
            <a:hlinkClick r:id="" action="ppaction://hlinkshowjump?jump=lastslideviewed" highlightClick="1"/>
            <a:extLst>
              <a:ext uri="{FF2B5EF4-FFF2-40B4-BE49-F238E27FC236}">
                <a16:creationId xmlns:a16="http://schemas.microsoft.com/office/drawing/2014/main" id="{2FAB605A-F1EB-52A9-0DC7-225A139E6BAB}"/>
              </a:ext>
            </a:extLst>
          </p:cNvPr>
          <p:cNvSpPr>
            <a:spLocks noChangeAspect="1"/>
          </p:cNvSpPr>
          <p:nvPr/>
        </p:nvSpPr>
        <p:spPr bwMode="auto">
          <a:xfrm>
            <a:off x="983432" y="6055007"/>
            <a:ext cx="468737" cy="538447"/>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Tree>
    <p:extLst>
      <p:ext uri="{BB962C8B-B14F-4D97-AF65-F5344CB8AC3E}">
        <p14:creationId xmlns:p14="http://schemas.microsoft.com/office/powerpoint/2010/main" val="328769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CCD33529-5BAB-1DFD-BA88-B6E953CA60B5}"/>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20" name="think-cell data - do not delete" hidden="1">
                        <a:extLst>
                          <a:ext uri="{FF2B5EF4-FFF2-40B4-BE49-F238E27FC236}">
                            <a16:creationId xmlns:a16="http://schemas.microsoft.com/office/drawing/2014/main" id="{CCD33529-5BAB-1DFD-BA88-B6E953CA60B5}"/>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grpSp>
        <p:nvGrpSpPr>
          <p:cNvPr id="10" name="Gruppieren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hteck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5" name="Rechteck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6" name="Rechteck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7" name="Rechteck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8" name="Rechteck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grpSp>
      <p:sp>
        <p:nvSpPr>
          <p:cNvPr id="16" name="Titel 1">
            <a:extLst>
              <a:ext uri="{FF2B5EF4-FFF2-40B4-BE49-F238E27FC236}">
                <a16:creationId xmlns:a16="http://schemas.microsoft.com/office/drawing/2014/main" id="{7AA58216-A311-08CB-1727-10DD13CB5DBD}"/>
              </a:ext>
            </a:extLst>
          </p:cNvPr>
          <p:cNvSpPr>
            <a:spLocks noGrp="1"/>
          </p:cNvSpPr>
          <p:nvPr>
            <p:ph type="title"/>
          </p:nvPr>
        </p:nvSpPr>
        <p:spPr>
          <a:xfrm>
            <a:off x="521284" y="365125"/>
            <a:ext cx="9150617" cy="1810323"/>
          </a:xfrm>
        </p:spPr>
        <p:txBody>
          <a:bodyPr vert="horz" rtlCol="0"/>
          <a:lstStyle/>
          <a:p>
            <a:pPr rtl="0"/>
            <a:r>
              <a:rPr lang="de-DE" b="1" dirty="0">
                <a:latin typeface="+mn-lt"/>
              </a:rPr>
              <a:t>Durchführung eines Lösungsvorschlags</a:t>
            </a:r>
          </a:p>
        </p:txBody>
      </p:sp>
      <p:pic>
        <p:nvPicPr>
          <p:cNvPr id="18" name="Grafik 17" descr="Informationen mit einfarbiger Füllung">
            <a:extLst>
              <a:ext uri="{FF2B5EF4-FFF2-40B4-BE49-F238E27FC236}">
                <a16:creationId xmlns:a16="http://schemas.microsoft.com/office/drawing/2014/main" id="{21B6FFF0-B2AE-69DC-26EF-907B263602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65173" y="1087320"/>
            <a:ext cx="1810323" cy="1810323"/>
          </a:xfrm>
          <a:prstGeom prst="rect">
            <a:avLst/>
          </a:prstGeom>
        </p:spPr>
      </p:pic>
      <p:sp>
        <p:nvSpPr>
          <p:cNvPr id="19" name="Titel 1">
            <a:extLst>
              <a:ext uri="{FF2B5EF4-FFF2-40B4-BE49-F238E27FC236}">
                <a16:creationId xmlns:a16="http://schemas.microsoft.com/office/drawing/2014/main" id="{379B3A29-2456-0209-4A6D-B79EB685E19F}"/>
              </a:ext>
            </a:extLst>
          </p:cNvPr>
          <p:cNvSpPr txBox="1">
            <a:spLocks/>
          </p:cNvSpPr>
          <p:nvPr/>
        </p:nvSpPr>
        <p:spPr>
          <a:xfrm>
            <a:off x="9612478" y="43186"/>
            <a:ext cx="2579521" cy="1643856"/>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6000" dirty="0">
                <a:solidFill>
                  <a:schemeClr val="bg1"/>
                </a:solidFill>
                <a:latin typeface="Rockwell" panose="02060603020205020403" pitchFamily="18" charset="0"/>
              </a:rPr>
              <a:t>INFOS</a:t>
            </a:r>
          </a:p>
        </p:txBody>
      </p:sp>
      <p:pic>
        <p:nvPicPr>
          <p:cNvPr id="28" name="Grafik 27">
            <a:extLst>
              <a:ext uri="{FF2B5EF4-FFF2-40B4-BE49-F238E27FC236}">
                <a16:creationId xmlns:a16="http://schemas.microsoft.com/office/drawing/2014/main" id="{F052D72B-4986-BEE6-C03B-B059C840E705}"/>
              </a:ext>
            </a:extLst>
          </p:cNvPr>
          <p:cNvPicPr>
            <a:picLocks noChangeAspect="1"/>
          </p:cNvPicPr>
          <p:nvPr/>
        </p:nvPicPr>
        <p:blipFill>
          <a:blip r:embed="rId8"/>
          <a:stretch>
            <a:fillRect/>
          </a:stretch>
        </p:blipFill>
        <p:spPr>
          <a:xfrm>
            <a:off x="9221931" y="3066061"/>
            <a:ext cx="3115773" cy="4474309"/>
          </a:xfrm>
          <a:prstGeom prst="rect">
            <a:avLst/>
          </a:prstGeom>
        </p:spPr>
      </p:pic>
      <p:sp>
        <p:nvSpPr>
          <p:cNvPr id="13" name="Titel 1">
            <a:extLst>
              <a:ext uri="{FF2B5EF4-FFF2-40B4-BE49-F238E27FC236}">
                <a16:creationId xmlns:a16="http://schemas.microsoft.com/office/drawing/2014/main" id="{F1AC1F51-4894-3251-0EEC-32800EFC1222}"/>
              </a:ext>
            </a:extLst>
          </p:cNvPr>
          <p:cNvSpPr txBox="1">
            <a:spLocks/>
          </p:cNvSpPr>
          <p:nvPr/>
        </p:nvSpPr>
        <p:spPr>
          <a:xfrm>
            <a:off x="521283" y="1362188"/>
            <a:ext cx="7611338" cy="4750164"/>
          </a:xfrm>
          <a:prstGeom prst="rect">
            <a:avLst/>
          </a:prstGeom>
        </p:spPr>
        <p:txBody>
          <a:bodyPr vert="horz" lIns="91440" tIns="45720" rIns="91440" bIns="45720" rtlCol="0" anchor="ctr">
            <a:normAutofit/>
          </a:bodyPr>
          <a:lstStyle>
            <a:defPPr rtl="0">
              <a:defRPr lang="de-DE"/>
            </a:defPPr>
            <a:lvl1pPr>
              <a:lnSpc>
                <a:spcPct val="90000"/>
              </a:lnSpc>
              <a:spcBef>
                <a:spcPct val="0"/>
              </a:spcBef>
              <a:buNone/>
              <a:defRPr sz="2000">
                <a:solidFill>
                  <a:schemeClr val="accent5">
                    <a:lumMod val="50000"/>
                  </a:schemeClr>
                </a:solidFill>
                <a:latin typeface="Rockwell" panose="02060603020205020403" pitchFamily="18" charset="0"/>
                <a:ea typeface="+mj-ea"/>
                <a:cs typeface="+mj-cs"/>
              </a:defRPr>
            </a:lvl1pPr>
          </a:lstStyle>
          <a:p>
            <a:pPr>
              <a:lnSpc>
                <a:spcPct val="150000"/>
              </a:lnSpc>
            </a:pPr>
            <a:r>
              <a:rPr lang="de-DE" sz="1500" dirty="0">
                <a:solidFill>
                  <a:schemeClr val="tx1"/>
                </a:solidFill>
                <a:latin typeface="TUM Neue Helvetica 55 Regular" panose="020B0604020202020204" pitchFamily="34" charset="77"/>
              </a:rPr>
              <a:t>Wir testen unsere Hypothese nun mit einem Experiment. Dieses Experiment müssen wir so planen, dass wir nur das testen, was wir testen wollen.</a:t>
            </a:r>
          </a:p>
          <a:p>
            <a:pPr>
              <a:lnSpc>
                <a:spcPct val="150000"/>
              </a:lnSpc>
            </a:pPr>
            <a:endParaRPr lang="de-DE" sz="1500" dirty="0">
              <a:solidFill>
                <a:schemeClr val="tx1"/>
              </a:solidFill>
              <a:latin typeface="TUM Neue Helvetica 55 Regular" panose="020B0604020202020204" pitchFamily="34" charset="77"/>
            </a:endParaRPr>
          </a:p>
          <a:p>
            <a:pPr>
              <a:lnSpc>
                <a:spcPct val="150000"/>
              </a:lnSpc>
            </a:pPr>
            <a:r>
              <a:rPr lang="de-DE" sz="1500" dirty="0">
                <a:solidFill>
                  <a:schemeClr val="tx1"/>
                </a:solidFill>
                <a:latin typeface="TUM Neue Helvetica 55 Regular" panose="020B0604020202020204" pitchFamily="34" charset="77"/>
              </a:rPr>
              <a:t>Das bedeutet, dass Forscher, um eine Untersuchung systematisch durchzuführen, sicherstellen müssen, dass sie immer nur EINE Variable in einem Experiment verändern. </a:t>
            </a:r>
          </a:p>
          <a:p>
            <a:pPr>
              <a:lnSpc>
                <a:spcPct val="150000"/>
              </a:lnSpc>
            </a:pPr>
            <a:endParaRPr lang="de-DE" sz="1500" dirty="0">
              <a:solidFill>
                <a:schemeClr val="tx1"/>
              </a:solidFill>
              <a:latin typeface="TUM Neue Helvetica 55 Regular" panose="020B0604020202020204" pitchFamily="34" charset="77"/>
            </a:endParaRPr>
          </a:p>
          <a:p>
            <a:pPr>
              <a:lnSpc>
                <a:spcPct val="150000"/>
              </a:lnSpc>
            </a:pPr>
            <a:endParaRPr lang="de-DE" sz="1500" dirty="0">
              <a:solidFill>
                <a:schemeClr val="tx1"/>
              </a:solidFill>
              <a:latin typeface="TUM Neue Helvetica 55 Regular" panose="020B0604020202020204" pitchFamily="34" charset="77"/>
            </a:endParaRPr>
          </a:p>
          <a:p>
            <a:pPr>
              <a:lnSpc>
                <a:spcPct val="150000"/>
              </a:lnSpc>
            </a:pPr>
            <a:r>
              <a:rPr lang="de-DE" sz="1500" dirty="0">
                <a:solidFill>
                  <a:schemeClr val="tx1"/>
                </a:solidFill>
                <a:latin typeface="TUM Neue Helvetica 55 Regular" panose="020B0604020202020204" pitchFamily="34" charset="77"/>
              </a:rPr>
              <a:t>Wenn Sie zum Beispiel untersuchen wollen, wie sich die Zugabe von Wasser auf das Wachstum einer Pflanze auswirkt. Nur die Zugabe von Wasser kann verändert werden. Die Anzahl der Sonnenstunden und die Zugabe von Dünger müssen gleich bleiben. </a:t>
            </a:r>
          </a:p>
        </p:txBody>
      </p:sp>
      <p:sp>
        <p:nvSpPr>
          <p:cNvPr id="3" name="Interaktive Schaltfläche: Vorherige(r) oder Zurück 2">
            <a:hlinkClick r:id="" action="ppaction://hlinkshowjump?jump=lastslideviewed" highlightClick="1"/>
            <a:extLst>
              <a:ext uri="{FF2B5EF4-FFF2-40B4-BE49-F238E27FC236}">
                <a16:creationId xmlns:a16="http://schemas.microsoft.com/office/drawing/2014/main" id="{E51B42BB-5C58-6E83-2A1A-2BDCEECFBE56}"/>
              </a:ext>
            </a:extLst>
          </p:cNvPr>
          <p:cNvSpPr>
            <a:spLocks noChangeAspect="1"/>
          </p:cNvSpPr>
          <p:nvPr/>
        </p:nvSpPr>
        <p:spPr bwMode="auto">
          <a:xfrm>
            <a:off x="983432" y="6055007"/>
            <a:ext cx="468737" cy="538447"/>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Tree>
    <p:extLst>
      <p:ext uri="{BB962C8B-B14F-4D97-AF65-F5344CB8AC3E}">
        <p14:creationId xmlns:p14="http://schemas.microsoft.com/office/powerpoint/2010/main" val="2565671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CCD33529-5BAB-1DFD-BA88-B6E953CA60B5}"/>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20" name="think-cell data - do not delete" hidden="1">
                        <a:extLst>
                          <a:ext uri="{FF2B5EF4-FFF2-40B4-BE49-F238E27FC236}">
                            <a16:creationId xmlns:a16="http://schemas.microsoft.com/office/drawing/2014/main" id="{CCD33529-5BAB-1DFD-BA88-B6E953CA60B5}"/>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grpSp>
        <p:nvGrpSpPr>
          <p:cNvPr id="10" name="Gruppieren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hteck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5" name="Rechteck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6" name="Rechteck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7" name="Rechteck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8" name="Rechteck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grpSp>
      <p:sp>
        <p:nvSpPr>
          <p:cNvPr id="16" name="Titel 1">
            <a:extLst>
              <a:ext uri="{FF2B5EF4-FFF2-40B4-BE49-F238E27FC236}">
                <a16:creationId xmlns:a16="http://schemas.microsoft.com/office/drawing/2014/main" id="{7AA58216-A311-08CB-1727-10DD13CB5DBD}"/>
              </a:ext>
            </a:extLst>
          </p:cNvPr>
          <p:cNvSpPr>
            <a:spLocks noGrp="1"/>
          </p:cNvSpPr>
          <p:nvPr>
            <p:ph type="title"/>
          </p:nvPr>
        </p:nvSpPr>
        <p:spPr>
          <a:xfrm>
            <a:off x="521284" y="365125"/>
            <a:ext cx="9150617" cy="759619"/>
          </a:xfrm>
        </p:spPr>
        <p:txBody>
          <a:bodyPr vert="horz" rtlCol="0"/>
          <a:lstStyle/>
          <a:p>
            <a:pPr rtl="0"/>
            <a:r>
              <a:rPr lang="de-DE" b="1" dirty="0">
                <a:latin typeface="TUM Neue Helvetica 55 Regular" panose="020B0604020202020204" pitchFamily="34" charset="77"/>
              </a:rPr>
              <a:t>Abstraktion der gewonnenen Erkenntnisse</a:t>
            </a:r>
          </a:p>
        </p:txBody>
      </p:sp>
      <p:pic>
        <p:nvPicPr>
          <p:cNvPr id="18" name="Grafik 17" descr="Informationen mit einfarbiger Füllung">
            <a:extLst>
              <a:ext uri="{FF2B5EF4-FFF2-40B4-BE49-F238E27FC236}">
                <a16:creationId xmlns:a16="http://schemas.microsoft.com/office/drawing/2014/main" id="{21B6FFF0-B2AE-69DC-26EF-907B263602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65173" y="1087320"/>
            <a:ext cx="1810323" cy="1810323"/>
          </a:xfrm>
          <a:prstGeom prst="rect">
            <a:avLst/>
          </a:prstGeom>
        </p:spPr>
      </p:pic>
      <p:sp>
        <p:nvSpPr>
          <p:cNvPr id="19" name="Titel 1">
            <a:extLst>
              <a:ext uri="{FF2B5EF4-FFF2-40B4-BE49-F238E27FC236}">
                <a16:creationId xmlns:a16="http://schemas.microsoft.com/office/drawing/2014/main" id="{379B3A29-2456-0209-4A6D-B79EB685E19F}"/>
              </a:ext>
            </a:extLst>
          </p:cNvPr>
          <p:cNvSpPr txBox="1">
            <a:spLocks/>
          </p:cNvSpPr>
          <p:nvPr/>
        </p:nvSpPr>
        <p:spPr>
          <a:xfrm>
            <a:off x="9612478" y="43186"/>
            <a:ext cx="2725225" cy="1643856"/>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6000" dirty="0">
                <a:solidFill>
                  <a:schemeClr val="bg1"/>
                </a:solidFill>
                <a:latin typeface="Rockwell" panose="02060603020205020403" pitchFamily="18" charset="0"/>
              </a:rPr>
              <a:t>INFOS</a:t>
            </a:r>
          </a:p>
        </p:txBody>
      </p:sp>
      <p:pic>
        <p:nvPicPr>
          <p:cNvPr id="28" name="Grafik 27">
            <a:extLst>
              <a:ext uri="{FF2B5EF4-FFF2-40B4-BE49-F238E27FC236}">
                <a16:creationId xmlns:a16="http://schemas.microsoft.com/office/drawing/2014/main" id="{F052D72B-4986-BEE6-C03B-B059C840E705}"/>
              </a:ext>
            </a:extLst>
          </p:cNvPr>
          <p:cNvPicPr>
            <a:picLocks noChangeAspect="1"/>
          </p:cNvPicPr>
          <p:nvPr/>
        </p:nvPicPr>
        <p:blipFill>
          <a:blip r:embed="rId8"/>
          <a:stretch>
            <a:fillRect/>
          </a:stretch>
        </p:blipFill>
        <p:spPr>
          <a:xfrm>
            <a:off x="9221931" y="3066061"/>
            <a:ext cx="3115773" cy="4474309"/>
          </a:xfrm>
          <a:prstGeom prst="rect">
            <a:avLst/>
          </a:prstGeom>
        </p:spPr>
      </p:pic>
      <p:sp>
        <p:nvSpPr>
          <p:cNvPr id="13" name="Titel 1">
            <a:extLst>
              <a:ext uri="{FF2B5EF4-FFF2-40B4-BE49-F238E27FC236}">
                <a16:creationId xmlns:a16="http://schemas.microsoft.com/office/drawing/2014/main" id="{F1AC1F51-4894-3251-0EEC-32800EFC1222}"/>
              </a:ext>
            </a:extLst>
          </p:cNvPr>
          <p:cNvSpPr txBox="1">
            <a:spLocks/>
          </p:cNvSpPr>
          <p:nvPr/>
        </p:nvSpPr>
        <p:spPr>
          <a:xfrm>
            <a:off x="521283" y="1362188"/>
            <a:ext cx="7611338" cy="4750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de-DE" sz="1500" dirty="0">
                <a:latin typeface="TUM Neue Helvetica 55 Regular" panose="020B0604020202020204" pitchFamily="34" charset="77"/>
              </a:rPr>
              <a:t>Wir wollen nun die Ergebnisse unseres Experiments mit unserer Fragestellung abgleichen. Dazu abstrahieren wir die Ergebnisse und nutzen sie, um unsere Hypothese zu überprüfen.</a:t>
            </a:r>
          </a:p>
          <a:p>
            <a:pPr>
              <a:lnSpc>
                <a:spcPct val="100000"/>
              </a:lnSpc>
            </a:pPr>
            <a:endParaRPr lang="de-DE" sz="1500" dirty="0">
              <a:latin typeface="TUM Neue Helvetica 55 Regular" panose="020B0604020202020204" pitchFamily="34" charset="77"/>
            </a:endParaRPr>
          </a:p>
          <a:p>
            <a:pPr>
              <a:lnSpc>
                <a:spcPct val="100000"/>
              </a:lnSpc>
            </a:pPr>
            <a:r>
              <a:rPr lang="de-DE" sz="1500" dirty="0">
                <a:latin typeface="TUM Neue Helvetica 55 Regular" panose="020B0604020202020204" pitchFamily="34" charset="77"/>
              </a:rPr>
              <a:t>Wenn unsere Pflanze zum Beispiel besser wächst, wenn wir ihr Wasser zufügen, können wir daraus schließen, dass Pflanzen im Allgemeinen besser wachsen, wenn wir ihnen Wasser zufügen. Wir können aber auch feststellen, dass das Pflanzenwachstum leidet, wenn zu viel Wasser zugeführt wird. In diesem Fall wäre unsere Vermutung widerlegt.</a:t>
            </a:r>
          </a:p>
          <a:p>
            <a:pPr>
              <a:lnSpc>
                <a:spcPct val="100000"/>
              </a:lnSpc>
            </a:pPr>
            <a:endParaRPr lang="de-DE" sz="1500" dirty="0">
              <a:latin typeface="TUM Neue Helvetica 55 Regular" panose="020B0604020202020204" pitchFamily="34" charset="77"/>
            </a:endParaRPr>
          </a:p>
          <a:p>
            <a:pPr>
              <a:lnSpc>
                <a:spcPct val="100000"/>
              </a:lnSpc>
            </a:pPr>
            <a:r>
              <a:rPr lang="de-DE" sz="1500" dirty="0">
                <a:latin typeface="TUM Neue Helvetica 55 Regular" panose="020B0604020202020204" pitchFamily="34" charset="77"/>
              </a:rPr>
              <a:t>Wissenschaftliche Theorien können in der Regel nur widerlegt und nicht bewiesen werden.</a:t>
            </a:r>
          </a:p>
          <a:p>
            <a:pPr>
              <a:lnSpc>
                <a:spcPct val="100000"/>
              </a:lnSpc>
            </a:pPr>
            <a:endParaRPr lang="de-DE" sz="1500" dirty="0">
              <a:solidFill>
                <a:schemeClr val="accent5">
                  <a:lumMod val="50000"/>
                </a:schemeClr>
              </a:solidFill>
              <a:latin typeface="TUM Neue Helvetica 55 Regular" panose="020B0604020202020204" pitchFamily="34" charset="77"/>
            </a:endParaRPr>
          </a:p>
        </p:txBody>
      </p:sp>
      <p:sp>
        <p:nvSpPr>
          <p:cNvPr id="3" name="Interaktive Schaltfläche: Vorherige(r) oder Zurück 2">
            <a:hlinkClick r:id="" action="ppaction://hlinkshowjump?jump=lastslideviewed" highlightClick="1"/>
            <a:extLst>
              <a:ext uri="{FF2B5EF4-FFF2-40B4-BE49-F238E27FC236}">
                <a16:creationId xmlns:a16="http://schemas.microsoft.com/office/drawing/2014/main" id="{4BC7B891-6A01-2391-AB4F-1855806807F8}"/>
              </a:ext>
            </a:extLst>
          </p:cNvPr>
          <p:cNvSpPr>
            <a:spLocks noChangeAspect="1"/>
          </p:cNvSpPr>
          <p:nvPr/>
        </p:nvSpPr>
        <p:spPr bwMode="auto">
          <a:xfrm>
            <a:off x="983432" y="6055007"/>
            <a:ext cx="468737" cy="538447"/>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Tree>
    <p:extLst>
      <p:ext uri="{BB962C8B-B14F-4D97-AF65-F5344CB8AC3E}">
        <p14:creationId xmlns:p14="http://schemas.microsoft.com/office/powerpoint/2010/main" val="1521990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CCD33529-5BAB-1DFD-BA88-B6E953CA60B5}"/>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20" name="think-cell data - do not delete" hidden="1">
                        <a:extLst>
                          <a:ext uri="{FF2B5EF4-FFF2-40B4-BE49-F238E27FC236}">
                            <a16:creationId xmlns:a16="http://schemas.microsoft.com/office/drawing/2014/main" id="{CCD33529-5BAB-1DFD-BA88-B6E953CA60B5}"/>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grpSp>
        <p:nvGrpSpPr>
          <p:cNvPr id="10" name="Gruppieren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hteck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5" name="Rechteck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6" name="Rechteck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7" name="Rechteck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8" name="Rechteck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grpSp>
      <p:sp>
        <p:nvSpPr>
          <p:cNvPr id="16" name="Titel 1">
            <a:extLst>
              <a:ext uri="{FF2B5EF4-FFF2-40B4-BE49-F238E27FC236}">
                <a16:creationId xmlns:a16="http://schemas.microsoft.com/office/drawing/2014/main" id="{7AA58216-A311-08CB-1727-10DD13CB5DBD}"/>
              </a:ext>
            </a:extLst>
          </p:cNvPr>
          <p:cNvSpPr>
            <a:spLocks noGrp="1"/>
          </p:cNvSpPr>
          <p:nvPr>
            <p:ph type="title"/>
          </p:nvPr>
        </p:nvSpPr>
        <p:spPr>
          <a:xfrm>
            <a:off x="521284" y="365126"/>
            <a:ext cx="9150617" cy="387280"/>
          </a:xfrm>
        </p:spPr>
        <p:txBody>
          <a:bodyPr vert="horz" rtlCol="0"/>
          <a:lstStyle/>
          <a:p>
            <a:pPr rtl="0"/>
            <a:r>
              <a:rPr lang="de-DE" b="1" dirty="0">
                <a:latin typeface="+mn-lt"/>
              </a:rPr>
              <a:t>Wissenssicherung</a:t>
            </a:r>
          </a:p>
        </p:txBody>
      </p:sp>
      <p:pic>
        <p:nvPicPr>
          <p:cNvPr id="18" name="Grafik 17" descr="Informationen mit einfarbiger Füllung">
            <a:extLst>
              <a:ext uri="{FF2B5EF4-FFF2-40B4-BE49-F238E27FC236}">
                <a16:creationId xmlns:a16="http://schemas.microsoft.com/office/drawing/2014/main" id="{21B6FFF0-B2AE-69DC-26EF-907B263602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65173" y="1087320"/>
            <a:ext cx="1810323" cy="1810323"/>
          </a:xfrm>
          <a:prstGeom prst="rect">
            <a:avLst/>
          </a:prstGeom>
        </p:spPr>
      </p:pic>
      <p:sp>
        <p:nvSpPr>
          <p:cNvPr id="19" name="Titel 1">
            <a:extLst>
              <a:ext uri="{FF2B5EF4-FFF2-40B4-BE49-F238E27FC236}">
                <a16:creationId xmlns:a16="http://schemas.microsoft.com/office/drawing/2014/main" id="{379B3A29-2456-0209-4A6D-B79EB685E19F}"/>
              </a:ext>
            </a:extLst>
          </p:cNvPr>
          <p:cNvSpPr txBox="1">
            <a:spLocks/>
          </p:cNvSpPr>
          <p:nvPr/>
        </p:nvSpPr>
        <p:spPr>
          <a:xfrm>
            <a:off x="9612479" y="43186"/>
            <a:ext cx="2693822" cy="1643856"/>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6000" dirty="0">
                <a:solidFill>
                  <a:schemeClr val="bg1"/>
                </a:solidFill>
                <a:latin typeface="Rockwell" panose="02060603020205020403" pitchFamily="18" charset="0"/>
              </a:rPr>
              <a:t>INFOS</a:t>
            </a:r>
          </a:p>
        </p:txBody>
      </p:sp>
      <p:pic>
        <p:nvPicPr>
          <p:cNvPr id="28" name="Grafik 27">
            <a:extLst>
              <a:ext uri="{FF2B5EF4-FFF2-40B4-BE49-F238E27FC236}">
                <a16:creationId xmlns:a16="http://schemas.microsoft.com/office/drawing/2014/main" id="{F052D72B-4986-BEE6-C03B-B059C840E705}"/>
              </a:ext>
            </a:extLst>
          </p:cNvPr>
          <p:cNvPicPr>
            <a:picLocks noChangeAspect="1"/>
          </p:cNvPicPr>
          <p:nvPr/>
        </p:nvPicPr>
        <p:blipFill>
          <a:blip r:embed="rId8"/>
          <a:stretch>
            <a:fillRect/>
          </a:stretch>
        </p:blipFill>
        <p:spPr>
          <a:xfrm>
            <a:off x="9221931" y="3066061"/>
            <a:ext cx="3115773" cy="4474309"/>
          </a:xfrm>
          <a:prstGeom prst="rect">
            <a:avLst/>
          </a:prstGeom>
        </p:spPr>
      </p:pic>
      <p:sp>
        <p:nvSpPr>
          <p:cNvPr id="13" name="Titel 1">
            <a:extLst>
              <a:ext uri="{FF2B5EF4-FFF2-40B4-BE49-F238E27FC236}">
                <a16:creationId xmlns:a16="http://schemas.microsoft.com/office/drawing/2014/main" id="{F1AC1F51-4894-3251-0EEC-32800EFC1222}"/>
              </a:ext>
            </a:extLst>
          </p:cNvPr>
          <p:cNvSpPr txBox="1">
            <a:spLocks/>
          </p:cNvSpPr>
          <p:nvPr/>
        </p:nvSpPr>
        <p:spPr>
          <a:xfrm>
            <a:off x="521283" y="1362188"/>
            <a:ext cx="7611338" cy="40830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de-DE" sz="1500" dirty="0">
                <a:latin typeface="TUM Neue Helvetica 55 Regular" panose="020B0604020202020204" pitchFamily="34" charset="77"/>
              </a:rPr>
              <a:t>Aus der Widerlegung oder der Bestätigung unserer Vermutung können wir nun die Fragestellung beantworten.</a:t>
            </a:r>
          </a:p>
          <a:p>
            <a:pPr>
              <a:lnSpc>
                <a:spcPct val="150000"/>
              </a:lnSpc>
            </a:pPr>
            <a:endParaRPr lang="de-DE" sz="1500" dirty="0">
              <a:latin typeface="TUM Neue Helvetica 55 Regular" panose="020B0604020202020204" pitchFamily="34" charset="77"/>
            </a:endParaRPr>
          </a:p>
          <a:p>
            <a:pPr>
              <a:lnSpc>
                <a:spcPct val="150000"/>
              </a:lnSpc>
            </a:pPr>
            <a:r>
              <a:rPr lang="de-DE" sz="1500" dirty="0">
                <a:latin typeface="TUM Neue Helvetica 55 Regular" panose="020B0604020202020204" pitchFamily="34" charset="77"/>
              </a:rPr>
              <a:t>Zum Beispiel können wir festhalten, dass Wasserzufuhr nicht ausschließlich gut für Pflanzenwachstum ist. Vielmehr gibt es einen Punkt, ab dem zusätzliches Wasser sich negativ auf das Wachstum auswirkt.</a:t>
            </a:r>
          </a:p>
        </p:txBody>
      </p:sp>
      <p:sp>
        <p:nvSpPr>
          <p:cNvPr id="3" name="Interaktive Schaltfläche: Vorherige(r) oder Zurück 2">
            <a:hlinkClick r:id="" action="ppaction://hlinkshowjump?jump=lastslideviewed" highlightClick="1"/>
            <a:extLst>
              <a:ext uri="{FF2B5EF4-FFF2-40B4-BE49-F238E27FC236}">
                <a16:creationId xmlns:a16="http://schemas.microsoft.com/office/drawing/2014/main" id="{CAE06FB4-6080-B4B1-776D-1BE09E47942A}"/>
              </a:ext>
            </a:extLst>
          </p:cNvPr>
          <p:cNvSpPr>
            <a:spLocks noChangeAspect="1"/>
          </p:cNvSpPr>
          <p:nvPr/>
        </p:nvSpPr>
        <p:spPr bwMode="auto">
          <a:xfrm>
            <a:off x="983432" y="6055007"/>
            <a:ext cx="468737" cy="538447"/>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Tree>
    <p:extLst>
      <p:ext uri="{BB962C8B-B14F-4D97-AF65-F5344CB8AC3E}">
        <p14:creationId xmlns:p14="http://schemas.microsoft.com/office/powerpoint/2010/main" val="4088161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236D439A-B3C6-0E84-EFA8-987883625ED1}"/>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16" name="think-cell data - do not delete" hidden="1">
                        <a:extLst>
                          <a:ext uri="{FF2B5EF4-FFF2-40B4-BE49-F238E27FC236}">
                            <a16:creationId xmlns:a16="http://schemas.microsoft.com/office/drawing/2014/main" id="{236D439A-B3C6-0E84-EFA8-987883625ED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grpSp>
        <p:nvGrpSpPr>
          <p:cNvPr id="10" name="Gruppieren 9">
            <a:extLst>
              <a:ext uri="{FF2B5EF4-FFF2-40B4-BE49-F238E27FC236}">
                <a16:creationId xmlns:a16="http://schemas.microsoft.com/office/drawing/2014/main" id="{D4EF09CF-3362-453A-9463-F6669A9D3E01}"/>
              </a:ext>
            </a:extLst>
          </p:cNvPr>
          <p:cNvGrpSpPr/>
          <p:nvPr/>
        </p:nvGrpSpPr>
        <p:grpSpPr>
          <a:xfrm>
            <a:off x="9055676" y="0"/>
            <a:ext cx="3136324" cy="6858000"/>
            <a:chOff x="9055676" y="0"/>
            <a:chExt cx="3136324" cy="6858000"/>
          </a:xfrm>
        </p:grpSpPr>
        <p:sp>
          <p:nvSpPr>
            <p:cNvPr id="4" name="Rechteck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5" name="Rechteck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rgbClr val="C12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6" name="Rechteck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chemeClr val="tx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7" name="Rechteck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sp>
          <p:nvSpPr>
            <p:cNvPr id="8" name="Rechteck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grpSp>
      <p:pic>
        <p:nvPicPr>
          <p:cNvPr id="12" name="Grafik 11" descr="Informationen mit einfarbiger Füllung">
            <a:extLst>
              <a:ext uri="{FF2B5EF4-FFF2-40B4-BE49-F238E27FC236}">
                <a16:creationId xmlns:a16="http://schemas.microsoft.com/office/drawing/2014/main" id="{9B5AE03B-10C8-3C93-C613-192D860457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65173" y="1087320"/>
            <a:ext cx="1810323" cy="1810323"/>
          </a:xfrm>
          <a:prstGeom prst="rect">
            <a:avLst/>
          </a:prstGeom>
        </p:spPr>
      </p:pic>
      <p:sp>
        <p:nvSpPr>
          <p:cNvPr id="14" name="Titel 1">
            <a:extLst>
              <a:ext uri="{FF2B5EF4-FFF2-40B4-BE49-F238E27FC236}">
                <a16:creationId xmlns:a16="http://schemas.microsoft.com/office/drawing/2014/main" id="{95F8E701-1BE6-DCA0-FB5F-CAB1A7725F9E}"/>
              </a:ext>
            </a:extLst>
          </p:cNvPr>
          <p:cNvSpPr txBox="1">
            <a:spLocks/>
          </p:cNvSpPr>
          <p:nvPr/>
        </p:nvSpPr>
        <p:spPr>
          <a:xfrm>
            <a:off x="9612479" y="43186"/>
            <a:ext cx="2330477" cy="1596043"/>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5000" dirty="0">
                <a:solidFill>
                  <a:schemeClr val="bg1"/>
                </a:solidFill>
                <a:latin typeface="Rockwell" panose="02060603020205020403" pitchFamily="18" charset="0"/>
              </a:rPr>
              <a:t>INFOS</a:t>
            </a:r>
          </a:p>
        </p:txBody>
      </p:sp>
      <p:sp>
        <p:nvSpPr>
          <p:cNvPr id="19" name="Titel 1">
            <a:extLst>
              <a:ext uri="{FF2B5EF4-FFF2-40B4-BE49-F238E27FC236}">
                <a16:creationId xmlns:a16="http://schemas.microsoft.com/office/drawing/2014/main" id="{740C9D7D-58E1-A262-66A2-03141E28821F}"/>
              </a:ext>
            </a:extLst>
          </p:cNvPr>
          <p:cNvSpPr txBox="1">
            <a:spLocks/>
          </p:cNvSpPr>
          <p:nvPr/>
        </p:nvSpPr>
        <p:spPr>
          <a:xfrm>
            <a:off x="544627" y="299002"/>
            <a:ext cx="8378529" cy="1027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latin typeface="TUM Neue Helvetica 55 Regular" panose="020B0604020202020204" pitchFamily="34" charset="77"/>
              </a:rPr>
              <a:t>Abstraktion der Erkenntnisse – Formulierungshilfen</a:t>
            </a:r>
          </a:p>
        </p:txBody>
      </p:sp>
      <p:sp>
        <p:nvSpPr>
          <p:cNvPr id="20" name="Titel 1">
            <a:extLst>
              <a:ext uri="{FF2B5EF4-FFF2-40B4-BE49-F238E27FC236}">
                <a16:creationId xmlns:a16="http://schemas.microsoft.com/office/drawing/2014/main" id="{E9FFE3BA-1B54-E3A1-FAB1-DDE8E8D69BF9}"/>
              </a:ext>
            </a:extLst>
          </p:cNvPr>
          <p:cNvSpPr txBox="1">
            <a:spLocks/>
          </p:cNvSpPr>
          <p:nvPr/>
        </p:nvSpPr>
        <p:spPr>
          <a:xfrm>
            <a:off x="416504" y="1167160"/>
            <a:ext cx="8582022" cy="50029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sz="2000" dirty="0">
              <a:solidFill>
                <a:schemeClr val="accent5">
                  <a:lumMod val="50000"/>
                </a:schemeClr>
              </a:solidFill>
              <a:latin typeface="Rockwell" panose="02060603020205020403" pitchFamily="18" charset="0"/>
            </a:endParaRPr>
          </a:p>
        </p:txBody>
      </p:sp>
      <p:graphicFrame>
        <p:nvGraphicFramePr>
          <p:cNvPr id="2" name="Tabelle 1">
            <a:extLst>
              <a:ext uri="{FF2B5EF4-FFF2-40B4-BE49-F238E27FC236}">
                <a16:creationId xmlns:a16="http://schemas.microsoft.com/office/drawing/2014/main" id="{DEAD135A-07FE-85E5-D401-F88724EBEF9F}"/>
              </a:ext>
            </a:extLst>
          </p:cNvPr>
          <p:cNvGraphicFramePr>
            <a:graphicFrameLocks noGrp="1"/>
          </p:cNvGraphicFramePr>
          <p:nvPr>
            <p:extLst>
              <p:ext uri="{D42A27DB-BD31-4B8C-83A1-F6EECF244321}">
                <p14:modId xmlns:p14="http://schemas.microsoft.com/office/powerpoint/2010/main" val="3454128420"/>
              </p:ext>
            </p:extLst>
          </p:nvPr>
        </p:nvGraphicFramePr>
        <p:xfrm>
          <a:off x="167460" y="1476418"/>
          <a:ext cx="8694297" cy="4214422"/>
        </p:xfrm>
        <a:graphic>
          <a:graphicData uri="http://schemas.openxmlformats.org/drawingml/2006/table">
            <a:tbl>
              <a:tblPr firstRow="1" bandRow="1">
                <a:tableStyleId>{C083E6E3-FA7D-4D7B-A595-EF9225AFEA82}</a:tableStyleId>
              </a:tblPr>
              <a:tblGrid>
                <a:gridCol w="1491523">
                  <a:extLst>
                    <a:ext uri="{9D8B030D-6E8A-4147-A177-3AD203B41FA5}">
                      <a16:colId xmlns:a16="http://schemas.microsoft.com/office/drawing/2014/main" val="2855088892"/>
                    </a:ext>
                  </a:extLst>
                </a:gridCol>
                <a:gridCol w="4682217">
                  <a:extLst>
                    <a:ext uri="{9D8B030D-6E8A-4147-A177-3AD203B41FA5}">
                      <a16:colId xmlns:a16="http://schemas.microsoft.com/office/drawing/2014/main" val="1497619263"/>
                    </a:ext>
                  </a:extLst>
                </a:gridCol>
                <a:gridCol w="2520557">
                  <a:extLst>
                    <a:ext uri="{9D8B030D-6E8A-4147-A177-3AD203B41FA5}">
                      <a16:colId xmlns:a16="http://schemas.microsoft.com/office/drawing/2014/main" val="681104686"/>
                    </a:ext>
                  </a:extLst>
                </a:gridCol>
              </a:tblGrid>
              <a:tr h="1177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u="sng" baseline="0" dirty="0">
                          <a:solidFill>
                            <a:schemeClr val="tx1"/>
                          </a:solidFill>
                          <a:latin typeface="+mn-lt"/>
                        </a:rPr>
                        <a:t>Problem beschreiben</a:t>
                      </a:r>
                    </a:p>
                    <a:p>
                      <a:r>
                        <a:rPr lang="de-DE" sz="1200" b="0" dirty="0">
                          <a:solidFill>
                            <a:schemeClr val="tx1"/>
                          </a:solidFill>
                          <a:latin typeface="+mn-lt"/>
                        </a:rPr>
                        <a:t>Bei der Lösung des Problems haben wir uns auf…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b="0" dirty="0">
                          <a:solidFill>
                            <a:schemeClr val="tx1"/>
                          </a:solidFill>
                          <a:latin typeface="+mn-lt"/>
                        </a:rPr>
                        <a:t>... den Einfluss von … auf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solidFill>
                            <a:schemeClr val="tx1"/>
                          </a:solidFill>
                          <a:latin typeface="+mn-lt"/>
                        </a:rPr>
                        <a:t>… fokussiert. </a:t>
                      </a:r>
                      <a:endParaRPr lang="de-DE" sz="1200" dirty="0">
                        <a:solidFill>
                          <a:schemeClr val="tx1"/>
                        </a:solidFill>
                        <a:latin typeface="+mn-lt"/>
                      </a:endParaRPr>
                    </a:p>
                    <a:p>
                      <a:endParaRPr lang="de-DE" sz="12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8789519"/>
                  </a:ext>
                </a:extLst>
              </a:tr>
              <a:tr h="574815">
                <a:tc>
                  <a:txBody>
                    <a:bodyPr/>
                    <a:lstStyle/>
                    <a:p>
                      <a:r>
                        <a:rPr lang="de-DE" sz="1200" b="1" u="sng" baseline="0" dirty="0">
                          <a:solidFill>
                            <a:schemeClr val="tx1"/>
                          </a:solidFill>
                          <a:latin typeface="+mn-lt"/>
                        </a:rPr>
                        <a:t>Durchführung</a:t>
                      </a:r>
                      <a:r>
                        <a:rPr lang="de-DE" sz="1200" baseline="0" dirty="0">
                          <a:solidFill>
                            <a:schemeClr val="tx1"/>
                          </a:solidFill>
                          <a:latin typeface="+mn-lt"/>
                        </a:rPr>
                        <a:t>: </a:t>
                      </a:r>
                      <a:br>
                        <a:rPr lang="de-DE" sz="1200" baseline="0" dirty="0">
                          <a:solidFill>
                            <a:schemeClr val="tx1"/>
                          </a:solidFill>
                          <a:latin typeface="+mn-lt"/>
                        </a:rPr>
                      </a:br>
                      <a:r>
                        <a:rPr lang="de-DE" sz="1200" baseline="0" dirty="0">
                          <a:solidFill>
                            <a:schemeClr val="tx1"/>
                          </a:solidFill>
                          <a:latin typeface="+mn-lt"/>
                        </a:rPr>
                        <a:t>Dafür haben wir …</a:t>
                      </a:r>
                      <a:endParaRPr lang="de-DE"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200" baseline="0" dirty="0">
                        <a:solidFill>
                          <a:schemeClr val="tx1"/>
                        </a:solidFill>
                        <a:latin typeface="+mn-lt"/>
                      </a:endParaRPr>
                    </a:p>
                    <a:p>
                      <a:r>
                        <a:rPr lang="de-DE" sz="1200" baseline="0" dirty="0">
                          <a:solidFill>
                            <a:schemeClr val="tx1"/>
                          </a:solidFill>
                          <a:latin typeface="+mn-lt"/>
                        </a:rPr>
                        <a:t>… Variable…</a:t>
                      </a:r>
                      <a:endParaRPr lang="de-DE"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latin typeface="+mn-lt"/>
                        </a:rPr>
                        <a:t>… variiert/verändert.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6234497"/>
                  </a:ext>
                </a:extLst>
              </a:tr>
              <a:tr h="2462087">
                <a:tc>
                  <a:txBody>
                    <a:bodyPr/>
                    <a:lstStyle/>
                    <a:p>
                      <a:r>
                        <a:rPr lang="de-DE" sz="1200" b="1" u="sng" baseline="0" dirty="0">
                          <a:solidFill>
                            <a:schemeClr val="tx1"/>
                          </a:solidFill>
                          <a:latin typeface="+mn-lt"/>
                        </a:rPr>
                        <a:t>Beobachtung: </a:t>
                      </a:r>
                    </a:p>
                    <a:p>
                      <a:r>
                        <a:rPr lang="de-DE" sz="1200" baseline="0" dirty="0">
                          <a:solidFill>
                            <a:schemeClr val="tx1"/>
                          </a:solidFill>
                          <a:latin typeface="+mn-lt"/>
                        </a:rPr>
                        <a:t>Man kann beobachten, dass…</a:t>
                      </a:r>
                      <a:br>
                        <a:rPr lang="de-DE" sz="1200" baseline="0" dirty="0">
                          <a:solidFill>
                            <a:schemeClr val="tx1"/>
                          </a:solidFill>
                          <a:latin typeface="+mn-lt"/>
                        </a:rPr>
                      </a:br>
                      <a:endParaRPr lang="de-DE" sz="1200" baseline="0" dirty="0">
                        <a:solidFill>
                          <a:schemeClr val="tx1"/>
                        </a:solidFill>
                        <a:latin typeface="+mn-lt"/>
                      </a:endParaRPr>
                    </a:p>
                    <a:p>
                      <a:r>
                        <a:rPr lang="de-DE" sz="1200" baseline="0" dirty="0">
                          <a:solidFill>
                            <a:schemeClr val="tx1"/>
                          </a:solidFill>
                          <a:latin typeface="+mn-lt"/>
                        </a:rPr>
                        <a:t>Man sieht, dass…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200" dirty="0">
                        <a:solidFill>
                          <a:schemeClr val="tx1"/>
                        </a:solidFill>
                        <a:latin typeface="+mn-lt"/>
                      </a:endParaRPr>
                    </a:p>
                    <a:p>
                      <a:br>
                        <a:rPr lang="de-DE" sz="1200" dirty="0">
                          <a:solidFill>
                            <a:schemeClr val="tx1"/>
                          </a:solidFill>
                          <a:latin typeface="+mn-lt"/>
                        </a:rPr>
                      </a:br>
                      <a:r>
                        <a:rPr lang="de-DE" sz="1200" dirty="0">
                          <a:solidFill>
                            <a:schemeClr val="tx1"/>
                          </a:solidFill>
                          <a:latin typeface="+mn-lt"/>
                        </a:rPr>
                        <a:t>… steigt/ fällt …</a:t>
                      </a:r>
                      <a:br>
                        <a:rPr lang="de-DE" sz="1200" dirty="0">
                          <a:solidFill>
                            <a:schemeClr val="tx1"/>
                          </a:solidFill>
                          <a:latin typeface="+mn-lt"/>
                        </a:rPr>
                      </a:br>
                      <a:br>
                        <a:rPr lang="de-DE" sz="1200" dirty="0">
                          <a:solidFill>
                            <a:schemeClr val="tx1"/>
                          </a:solidFill>
                          <a:latin typeface="+mn-lt"/>
                        </a:rPr>
                      </a:br>
                      <a:r>
                        <a:rPr lang="de-DE" sz="1200" dirty="0"/>
                        <a:t>…Veränderung beschreiben… </a:t>
                      </a:r>
                      <a:endParaRPr lang="de-DE"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u="none"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u="none"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u="none"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u="none" dirty="0">
                          <a:solidFill>
                            <a:schemeClr val="tx1"/>
                          </a:solidFill>
                          <a:latin typeface="+mn-lt"/>
                        </a:rPr>
                        <a:t>… wenn …. </a:t>
                      </a:r>
                    </a:p>
                    <a:p>
                      <a:endParaRPr lang="de-DE" sz="1200" dirty="0">
                        <a:solidFill>
                          <a:schemeClr val="tx1"/>
                        </a:solidFill>
                        <a:latin typeface="+mn-lt"/>
                      </a:endParaRPr>
                    </a:p>
                    <a:p>
                      <a:endParaRPr lang="de-DE"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6769638"/>
                  </a:ext>
                </a:extLst>
              </a:tr>
            </a:tbl>
          </a:graphicData>
        </a:graphic>
      </p:graphicFrame>
      <p:sp>
        <p:nvSpPr>
          <p:cNvPr id="13" name="Interaktive Schaltfläche: Vorherige(r) oder Zurück 12">
            <a:hlinkClick r:id="" action="ppaction://hlinkshowjump?jump=lastslideviewed" highlightClick="1"/>
            <a:extLst>
              <a:ext uri="{FF2B5EF4-FFF2-40B4-BE49-F238E27FC236}">
                <a16:creationId xmlns:a16="http://schemas.microsoft.com/office/drawing/2014/main" id="{A74F1452-88F8-4D08-270A-4EC812806908}"/>
              </a:ext>
            </a:extLst>
          </p:cNvPr>
          <p:cNvSpPr>
            <a:spLocks noChangeAspect="1"/>
          </p:cNvSpPr>
          <p:nvPr/>
        </p:nvSpPr>
        <p:spPr bwMode="auto">
          <a:xfrm>
            <a:off x="983432" y="6055007"/>
            <a:ext cx="468737" cy="538447"/>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Tree>
    <p:extLst>
      <p:ext uri="{BB962C8B-B14F-4D97-AF65-F5344CB8AC3E}">
        <p14:creationId xmlns:p14="http://schemas.microsoft.com/office/powerpoint/2010/main" val="853804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p:cNvSpPr txBox="1"/>
          <p:nvPr/>
        </p:nvSpPr>
        <p:spPr bwMode="auto">
          <a:xfrm>
            <a:off x="414306" y="1315453"/>
            <a:ext cx="6724431" cy="4524315"/>
          </a:xfrm>
          <a:prstGeom prst="rect">
            <a:avLst/>
          </a:prstGeom>
          <a:noFill/>
        </p:spPr>
        <p:txBody>
          <a:bodyPr wrap="square" rtlCol="0">
            <a:spAutoFit/>
          </a:bodyPr>
          <a:lstStyle/>
          <a:p>
            <a:pPr>
              <a:defRPr/>
            </a:pPr>
            <a:r>
              <a:rPr lang="de-DE" dirty="0"/>
              <a:t>Hier können Sie einen Text schreiben, der in das Thema einführt. Hier können Sie einen Text schreiben, der in das Thema einführt. Hier können Sie einen Text schreiben, der in das Thema einführt. Hier können Sie einen Text schreiben, der in das Thema einführt. Hier können Sie einen Text schreiben, der in das Thema einführt. Hier können Sie einen Text schreiben, der in das Thema einführt. Hier können Sie einen Text schreiben, der in das Thema einführt. Hier können Sie einen Text schreiben, der in das Thema einführt. Hier können Sie einen Text schreiben, der in das Thema einführt. Hier können Sie einen Text schreiben, der in das Thema einführt. Hier können Sie einen Text schreiben, der in das Thema einführt. Hier können Sie einen Text schreiben, der in das Thema einführt. Hier können Sie einen Text schreiben, der in das Thema einführt. Hier können Sie einen Text schreiben, der in das Thema einführt. Hier können Sie einen Text schreiben, der in das Thema einführt. Hier können Sie einen Text schreiben, der in das Thema einführt. </a:t>
            </a:r>
          </a:p>
        </p:txBody>
      </p:sp>
      <p:graphicFrame>
        <p:nvGraphicFramePr>
          <p:cNvPr id="9" name="think-cell data - do not delete" hidden="1">
            <a:extLst>
              <a:ext uri="{FF2B5EF4-FFF2-40B4-BE49-F238E27FC236}">
                <a16:creationId xmlns:a16="http://schemas.microsoft.com/office/drawing/2014/main" id="{DB0DB8AF-3140-E745-38B9-BC6621A7B319}"/>
              </a:ext>
            </a:extLst>
          </p:cNvPr>
          <p:cNvGraphicFramePr>
            <a:graphicFrameLocks noChangeAspect="1"/>
          </p:cNvGraphicFramePr>
          <p:nvPr>
            <p:custDataLst>
              <p:tags r:id="rId1"/>
            </p:custDataLst>
            <p:extLst>
              <p:ext uri="{D42A27DB-BD31-4B8C-83A1-F6EECF244321}">
                <p14:modId xmlns:p14="http://schemas.microsoft.com/office/powerpoint/2010/main" val="310226330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9" name="think-cell data - do not delete" hidden="1">
                        <a:extLst>
                          <a:ext uri="{FF2B5EF4-FFF2-40B4-BE49-F238E27FC236}">
                            <a16:creationId xmlns:a16="http://schemas.microsoft.com/office/drawing/2014/main" id="{DB0DB8AF-3140-E745-38B9-BC6621A7B31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el 1"/>
          <p:cNvSpPr>
            <a:spLocks noGrp="1"/>
          </p:cNvSpPr>
          <p:nvPr>
            <p:ph type="title"/>
          </p:nvPr>
        </p:nvSpPr>
        <p:spPr bwMode="auto">
          <a:xfrm>
            <a:off x="414306" y="263435"/>
            <a:ext cx="10074275" cy="769590"/>
          </a:xfrm>
        </p:spPr>
        <p:txBody>
          <a:bodyPr vert="horz" anchor="ctr" anchorCtr="0">
            <a:normAutofit/>
          </a:bodyPr>
          <a:lstStyle/>
          <a:p>
            <a:pPr>
              <a:defRPr/>
            </a:pPr>
            <a:r>
              <a:rPr lang="de-DE" sz="3600" cap="none" dirty="0"/>
              <a:t>Einführung ins Thema/Problem </a:t>
            </a:r>
            <a:endParaRPr dirty="0"/>
          </a:p>
        </p:txBody>
      </p:sp>
      <p:pic>
        <p:nvPicPr>
          <p:cNvPr id="8" name="Grafik 7">
            <a:extLst>
              <a:ext uri="{FF2B5EF4-FFF2-40B4-BE49-F238E27FC236}">
                <a16:creationId xmlns:a16="http://schemas.microsoft.com/office/drawing/2014/main" id="{A58759E3-DAE7-82F0-1FB0-7F899AB87D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8040216" y="2060848"/>
            <a:ext cx="2532144" cy="30046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3" name="Interaktive Schaltfläche: Vorherige(r) oder Zurück 12">
            <a:hlinkClick r:id="" action="ppaction://hlinkshowjump?jump=lastslideviewed" highlightClick="1"/>
            <a:extLst>
              <a:ext uri="{FF2B5EF4-FFF2-40B4-BE49-F238E27FC236}">
                <a16:creationId xmlns:a16="http://schemas.microsoft.com/office/drawing/2014/main" id="{99EABCA6-90A9-2983-8A09-9374DEF55613}"/>
              </a:ext>
            </a:extLst>
          </p:cNvPr>
          <p:cNvSpPr>
            <a:spLocks noChangeAspect="1"/>
          </p:cNvSpPr>
          <p:nvPr/>
        </p:nvSpPr>
        <p:spPr bwMode="auto">
          <a:xfrm>
            <a:off x="983432" y="6055007"/>
            <a:ext cx="468737" cy="538447"/>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
        <p:nvSpPr>
          <p:cNvPr id="4" name="Interaktive Schaltfläche: Nächste(r) oder Weiter 3">
            <a:hlinkClick r:id="" action="ppaction://hlinkshowjump?jump=nextslide" highlightClick="1"/>
            <a:extLst>
              <a:ext uri="{FF2B5EF4-FFF2-40B4-BE49-F238E27FC236}">
                <a16:creationId xmlns:a16="http://schemas.microsoft.com/office/drawing/2014/main" id="{7D361DFE-C27C-36D7-8A87-A9AE55511C25}"/>
              </a:ext>
            </a:extLst>
          </p:cNvPr>
          <p:cNvSpPr>
            <a:spLocks noChangeAspect="1"/>
          </p:cNvSpPr>
          <p:nvPr/>
        </p:nvSpPr>
        <p:spPr bwMode="auto">
          <a:xfrm>
            <a:off x="10827386" y="6055007"/>
            <a:ext cx="468412" cy="538639"/>
          </a:xfrm>
          <a:prstGeom prst="actionButtonForwardNex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5" name="think-cell data - do not delete" hidden="1">
            <a:extLst>
              <a:ext uri="{FF2B5EF4-FFF2-40B4-BE49-F238E27FC236}">
                <a16:creationId xmlns:a16="http://schemas.microsoft.com/office/drawing/2014/main" id="{E71154AE-C0B8-EF8E-2B84-9F8E038215B0}"/>
              </a:ext>
            </a:extLst>
          </p:cNvPr>
          <p:cNvGraphicFramePr>
            <a:graphicFrameLocks noChangeAspect="1"/>
          </p:cNvGraphicFramePr>
          <p:nvPr>
            <p:custDataLst>
              <p:tags r:id="rId1"/>
            </p:custDataLst>
            <p:extLst>
              <p:ext uri="{D42A27DB-BD31-4B8C-83A1-F6EECF244321}">
                <p14:modId xmlns:p14="http://schemas.microsoft.com/office/powerpoint/2010/main" val="126818663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5" name="think-cell data - do not delete" hidden="1">
                        <a:extLst>
                          <a:ext uri="{FF2B5EF4-FFF2-40B4-BE49-F238E27FC236}">
                            <a16:creationId xmlns:a16="http://schemas.microsoft.com/office/drawing/2014/main" id="{E71154AE-C0B8-EF8E-2B84-9F8E038215B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el 1"/>
          <p:cNvSpPr>
            <a:spLocks noGrp="1"/>
          </p:cNvSpPr>
          <p:nvPr>
            <p:ph type="title"/>
          </p:nvPr>
        </p:nvSpPr>
        <p:spPr bwMode="auto">
          <a:xfrm>
            <a:off x="414306" y="263435"/>
            <a:ext cx="10074275" cy="769590"/>
          </a:xfrm>
        </p:spPr>
        <p:txBody>
          <a:bodyPr vert="horz" anchor="ctr" anchorCtr="0">
            <a:normAutofit/>
          </a:bodyPr>
          <a:lstStyle/>
          <a:p>
            <a:pPr>
              <a:defRPr/>
            </a:pPr>
            <a:r>
              <a:rPr lang="de-DE" sz="3600" cap="none" dirty="0"/>
              <a:t>Text mit Verlinkung zu Zusatzinformationen</a:t>
            </a:r>
            <a:endParaRPr dirty="0"/>
          </a:p>
        </p:txBody>
      </p:sp>
      <p:sp>
        <p:nvSpPr>
          <p:cNvPr id="3" name="Textfeld 2"/>
          <p:cNvSpPr txBox="1"/>
          <p:nvPr/>
        </p:nvSpPr>
        <p:spPr bwMode="auto">
          <a:xfrm>
            <a:off x="414307" y="1315453"/>
            <a:ext cx="6473782" cy="4247317"/>
          </a:xfrm>
          <a:prstGeom prst="rect">
            <a:avLst/>
          </a:prstGeom>
          <a:noFill/>
        </p:spPr>
        <p:txBody>
          <a:bodyPr wrap="square" rtlCol="0">
            <a:spAutoFit/>
          </a:bodyPr>
          <a:lstStyle/>
          <a:p>
            <a:pPr>
              <a:defRPr/>
            </a:pPr>
            <a:r>
              <a:rPr lang="de-DE" dirty="0"/>
              <a:t>Hier können Sie einen Informationstext einbauen. Hier können Sie einen Informationstext einbauen. Hier können Sie einen Informationstext einbauen. Hier können Sie einen Informationstext einbauen. Hier können Sie einen Informationstext einbauen. Hier können Sie einen Informationstext einbauen. Hier können Sie einen Informationstext einbauen. Hier können Sie einen Informationstext einbauen. Hier können Sie einen Informationstext einbauen. Hier können Sie einen Informationstext einbauen. Hier können Sie einen Informationstext einbauen. Hier können Sie einen Informationstext einbauen. Hier können Sie einen Informationstext einbauen. Hier können Sie einen Informationstext einbauen. Hier können Sie einen Informationstext einbauen Hier können Sie einen Informationstext einbauen. Hier können Sie einen Informationstext einbauen. Hier können Sie einen Informationstext einbauen</a:t>
            </a:r>
          </a:p>
          <a:p>
            <a:pPr>
              <a:defRPr/>
            </a:pPr>
            <a:r>
              <a:rPr lang="de-DE" dirty="0"/>
              <a:t>Hier können Sie einen Informationstext einbauen.  </a:t>
            </a:r>
          </a:p>
        </p:txBody>
      </p:sp>
      <p:pic>
        <p:nvPicPr>
          <p:cNvPr id="6" name="Grafik 5" descr="Link mit einfarbiger Füllung">
            <a:hlinkClick r:id="rId6" action="ppaction://hlinksldjump"/>
          </p:cNvPr>
          <p:cNvPicPr>
            <a:picLocks noChangeAspect="1"/>
          </p:cNvPicPr>
          <p:nvPr/>
        </p:nvPicPr>
        <p:blipFill>
          <a:blip r:embed="rId7">
            <a:extLst>
              <a:ext uri="{96DAC541-7B7A-43D3-8B79-37D633B846F1}">
                <asvg:svgBlip xmlns:asvg="http://schemas.microsoft.com/office/drawing/2016/SVG/main" r:embed="rId8"/>
              </a:ext>
            </a:extLst>
          </a:blip>
          <a:stretch/>
        </p:blipFill>
        <p:spPr bwMode="auto">
          <a:xfrm>
            <a:off x="9066039" y="818416"/>
            <a:ext cx="2048241" cy="2048241"/>
          </a:xfrm>
          <a:prstGeom prst="rect">
            <a:avLst/>
          </a:prstGeom>
        </p:spPr>
      </p:pic>
      <p:pic>
        <p:nvPicPr>
          <p:cNvPr id="8" name="Grafik 7" descr="Link Silhouette">
            <a:hlinkClick r:id="rId9" action="ppaction://hlinksldjump"/>
          </p:cNvPr>
          <p:cNvPicPr>
            <a:picLocks noChangeAspect="1"/>
          </p:cNvPicPr>
          <p:nvPr/>
        </p:nvPicPr>
        <p:blipFill>
          <a:blip r:embed="rId10">
            <a:extLst>
              <a:ext uri="{96DAC541-7B7A-43D3-8B79-37D633B846F1}">
                <asvg:svgBlip xmlns:asvg="http://schemas.microsoft.com/office/drawing/2016/SVG/main" r:embed="rId11"/>
              </a:ext>
            </a:extLst>
          </a:blip>
          <a:stretch/>
        </p:blipFill>
        <p:spPr bwMode="auto">
          <a:xfrm>
            <a:off x="9180307" y="3538911"/>
            <a:ext cx="2048241" cy="2048241"/>
          </a:xfrm>
          <a:prstGeom prst="rect">
            <a:avLst/>
          </a:prstGeom>
        </p:spPr>
      </p:pic>
      <p:sp>
        <p:nvSpPr>
          <p:cNvPr id="9" name="Textfeld 8"/>
          <p:cNvSpPr txBox="1"/>
          <p:nvPr/>
        </p:nvSpPr>
        <p:spPr bwMode="auto">
          <a:xfrm>
            <a:off x="8832304" y="2713319"/>
            <a:ext cx="3140483" cy="276999"/>
          </a:xfrm>
          <a:prstGeom prst="rect">
            <a:avLst/>
          </a:prstGeom>
          <a:noFill/>
        </p:spPr>
        <p:txBody>
          <a:bodyPr wrap="square" rtlCol="0">
            <a:spAutoFit/>
          </a:bodyPr>
          <a:lstStyle/>
          <a:p>
            <a:pPr>
              <a:defRPr/>
            </a:pPr>
            <a:r>
              <a:rPr lang="de-DE" sz="1200" dirty="0">
                <a:solidFill>
                  <a:schemeClr val="bg1">
                    <a:lumMod val="75000"/>
                  </a:schemeClr>
                </a:solidFill>
              </a:rPr>
              <a:t>(Klick auf Link 1 führt zu Hinweisen)</a:t>
            </a:r>
            <a:endParaRPr dirty="0"/>
          </a:p>
        </p:txBody>
      </p:sp>
      <p:sp>
        <p:nvSpPr>
          <p:cNvPr id="10" name="Textfeld 9"/>
          <p:cNvSpPr txBox="1"/>
          <p:nvPr/>
        </p:nvSpPr>
        <p:spPr bwMode="auto">
          <a:xfrm>
            <a:off x="9051517" y="5219205"/>
            <a:ext cx="3140483" cy="276999"/>
          </a:xfrm>
          <a:prstGeom prst="rect">
            <a:avLst/>
          </a:prstGeom>
          <a:noFill/>
        </p:spPr>
        <p:txBody>
          <a:bodyPr wrap="square" rtlCol="0">
            <a:spAutoFit/>
          </a:bodyPr>
          <a:lstStyle/>
          <a:p>
            <a:pPr>
              <a:defRPr/>
            </a:pPr>
            <a:r>
              <a:rPr lang="de-DE" sz="1200" dirty="0">
                <a:solidFill>
                  <a:schemeClr val="bg1">
                    <a:lumMod val="75000"/>
                  </a:schemeClr>
                </a:solidFill>
              </a:rPr>
              <a:t>(Klick auf Link 2 führt zu Zusatz-Informationen)</a:t>
            </a:r>
            <a:endParaRPr dirty="0"/>
          </a:p>
        </p:txBody>
      </p:sp>
      <p:sp>
        <p:nvSpPr>
          <p:cNvPr id="4" name="Interaktive Schaltfläche: Nächste(r) oder Weiter 3">
            <a:hlinkClick r:id="" action="ppaction://hlinkshowjump?jump=nextslide" highlightClick="1"/>
            <a:extLst>
              <a:ext uri="{FF2B5EF4-FFF2-40B4-BE49-F238E27FC236}">
                <a16:creationId xmlns:a16="http://schemas.microsoft.com/office/drawing/2014/main" id="{5773086F-160A-ECE6-71FC-8FBC09EB98DB}"/>
              </a:ext>
            </a:extLst>
          </p:cNvPr>
          <p:cNvSpPr>
            <a:spLocks noChangeAspect="1"/>
          </p:cNvSpPr>
          <p:nvPr/>
        </p:nvSpPr>
        <p:spPr bwMode="auto">
          <a:xfrm>
            <a:off x="10827386" y="6165304"/>
            <a:ext cx="468412" cy="538639"/>
          </a:xfrm>
          <a:prstGeom prst="actionButtonForwardNex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
        <p:nvSpPr>
          <p:cNvPr id="7" name="Interaktive Schaltfläche: Vorherige(r) oder Zurück 6">
            <a:hlinkClick r:id="" action="ppaction://hlinkshowjump?jump=lastslideviewed" highlightClick="1"/>
            <a:extLst>
              <a:ext uri="{FF2B5EF4-FFF2-40B4-BE49-F238E27FC236}">
                <a16:creationId xmlns:a16="http://schemas.microsoft.com/office/drawing/2014/main" id="{5D787DAA-30D2-2A80-E124-CF4298747FEB}"/>
              </a:ext>
            </a:extLst>
          </p:cNvPr>
          <p:cNvSpPr>
            <a:spLocks noChangeAspect="1"/>
          </p:cNvSpPr>
          <p:nvPr/>
        </p:nvSpPr>
        <p:spPr bwMode="auto">
          <a:xfrm>
            <a:off x="983432" y="6055007"/>
            <a:ext cx="468737" cy="538447"/>
          </a:xfrm>
          <a:prstGeom prst="actionButtonBackPrevio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endParaRPr lang="de-DE" dirty="0" err="1">
              <a:solidFill>
                <a:schemeClr val="tx1"/>
              </a:solidFill>
            </a:endParaRPr>
          </a:p>
        </p:txBody>
      </p:sp>
    </p:spTree>
    <p:extLst>
      <p:ext uri="{BB962C8B-B14F-4D97-AF65-F5344CB8AC3E}">
        <p14:creationId xmlns:p14="http://schemas.microsoft.com/office/powerpoint/2010/main" val="3382296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E6EE9358-0F72-20D9-17FC-884F07D002E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13" name="think-cell data - do not delete" hidden="1">
                        <a:extLst>
                          <a:ext uri="{FF2B5EF4-FFF2-40B4-BE49-F238E27FC236}">
                            <a16:creationId xmlns:a16="http://schemas.microsoft.com/office/drawing/2014/main" id="{E6EE9358-0F72-20D9-17FC-884F07D002E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0742257-3980-4551-868A-26DC3CB821EE}"/>
              </a:ext>
            </a:extLst>
          </p:cNvPr>
          <p:cNvSpPr>
            <a:spLocks noGrp="1"/>
          </p:cNvSpPr>
          <p:nvPr>
            <p:ph type="title"/>
          </p:nvPr>
        </p:nvSpPr>
        <p:spPr>
          <a:xfrm>
            <a:off x="524027" y="571046"/>
            <a:ext cx="8378529" cy="1325563"/>
          </a:xfrm>
        </p:spPr>
        <p:txBody>
          <a:bodyPr vert="horz" rtlCol="0">
            <a:noAutofit/>
          </a:bodyPr>
          <a:lstStyle/>
          <a:p>
            <a:pPr rtl="0"/>
            <a:r>
              <a:rPr lang="de-DE" sz="3800" b="1" dirty="0">
                <a:latin typeface="+mn-lt"/>
              </a:rPr>
              <a:t>Frage Vorlage</a:t>
            </a:r>
          </a:p>
        </p:txBody>
      </p:sp>
      <p:grpSp>
        <p:nvGrpSpPr>
          <p:cNvPr id="27" name="Gruppieren 26">
            <a:extLst>
              <a:ext uri="{FF2B5EF4-FFF2-40B4-BE49-F238E27FC236}">
                <a16:creationId xmlns:a16="http://schemas.microsoft.com/office/drawing/2014/main" id="{BF197C0E-38AA-6687-B7D4-6823143D1F38}"/>
              </a:ext>
            </a:extLst>
          </p:cNvPr>
          <p:cNvGrpSpPr/>
          <p:nvPr/>
        </p:nvGrpSpPr>
        <p:grpSpPr>
          <a:xfrm>
            <a:off x="459735" y="2535166"/>
            <a:ext cx="6356043" cy="936048"/>
            <a:chOff x="472651" y="3964709"/>
            <a:chExt cx="6356043" cy="936048"/>
          </a:xfrm>
        </p:grpSpPr>
        <p:sp>
          <p:nvSpPr>
            <p:cNvPr id="21" name="Rechteck: abgerundete Ecken 20">
              <a:extLst>
                <a:ext uri="{FF2B5EF4-FFF2-40B4-BE49-F238E27FC236}">
                  <a16:creationId xmlns:a16="http://schemas.microsoft.com/office/drawing/2014/main" id="{AF33C066-5655-2A5B-EAF1-D5075552BF5E}"/>
                </a:ext>
              </a:extLst>
            </p:cNvPr>
            <p:cNvSpPr/>
            <p:nvPr/>
          </p:nvSpPr>
          <p:spPr>
            <a:xfrm>
              <a:off x="595748" y="3964709"/>
              <a:ext cx="6232946" cy="936048"/>
            </a:xfrm>
            <a:prstGeom prst="roundRect">
              <a:avLst>
                <a:gd name="adj" fmla="val 31468"/>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latin typeface="+mj-lt"/>
                </a:rPr>
                <a:t>Falsch</a:t>
              </a:r>
            </a:p>
          </p:txBody>
        </p:sp>
        <p:sp>
          <p:nvSpPr>
            <p:cNvPr id="23" name="Freihandform: Form 22">
              <a:extLst>
                <a:ext uri="{FF2B5EF4-FFF2-40B4-BE49-F238E27FC236}">
                  <a16:creationId xmlns:a16="http://schemas.microsoft.com/office/drawing/2014/main" id="{62043A99-068D-E8BB-5449-AC82E296A1E0}"/>
                </a:ext>
              </a:extLst>
            </p:cNvPr>
            <p:cNvSpPr/>
            <p:nvPr/>
          </p:nvSpPr>
          <p:spPr>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de-DE" sz="3200" dirty="0">
                  <a:latin typeface="+mj-lt"/>
                </a:rPr>
                <a:t>A</a:t>
              </a:r>
            </a:p>
          </p:txBody>
        </p:sp>
      </p:grpSp>
      <p:grpSp>
        <p:nvGrpSpPr>
          <p:cNvPr id="28" name="Gruppieren 27">
            <a:extLst>
              <a:ext uri="{FF2B5EF4-FFF2-40B4-BE49-F238E27FC236}">
                <a16:creationId xmlns:a16="http://schemas.microsoft.com/office/drawing/2014/main" id="{54C5ACDE-66AF-3364-D329-4F7372C6BF49}"/>
              </a:ext>
            </a:extLst>
          </p:cNvPr>
          <p:cNvGrpSpPr/>
          <p:nvPr/>
        </p:nvGrpSpPr>
        <p:grpSpPr>
          <a:xfrm>
            <a:off x="459735" y="3692886"/>
            <a:ext cx="6356043" cy="936048"/>
            <a:chOff x="472651" y="3964709"/>
            <a:chExt cx="6356043" cy="936048"/>
          </a:xfrm>
        </p:grpSpPr>
        <p:sp>
          <p:nvSpPr>
            <p:cNvPr id="29" name="Rechteck: abgerundete Ecken 28">
              <a:extLst>
                <a:ext uri="{FF2B5EF4-FFF2-40B4-BE49-F238E27FC236}">
                  <a16:creationId xmlns:a16="http://schemas.microsoft.com/office/drawing/2014/main" id="{6D94EE4A-992F-BF4B-2A25-E806CFB0CEE4}"/>
                </a:ext>
              </a:extLst>
            </p:cNvPr>
            <p:cNvSpPr/>
            <p:nvPr/>
          </p:nvSpPr>
          <p:spPr>
            <a:xfrm>
              <a:off x="595748" y="3964709"/>
              <a:ext cx="6232946" cy="936048"/>
            </a:xfrm>
            <a:prstGeom prst="roundRect">
              <a:avLst>
                <a:gd name="adj" fmla="val 31468"/>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latin typeface="+mj-lt"/>
                </a:rPr>
                <a:t>Richtig</a:t>
              </a:r>
              <a:endParaRPr lang="de-DE" dirty="0">
                <a:latin typeface="+mj-lt"/>
              </a:endParaRPr>
            </a:p>
          </p:txBody>
        </p:sp>
        <p:sp>
          <p:nvSpPr>
            <p:cNvPr id="30" name="Freihandform: Form 29">
              <a:extLst>
                <a:ext uri="{FF2B5EF4-FFF2-40B4-BE49-F238E27FC236}">
                  <a16:creationId xmlns:a16="http://schemas.microsoft.com/office/drawing/2014/main" id="{F06B935F-A9CD-BF56-B8A2-46E1327F4E6B}"/>
                </a:ext>
              </a:extLst>
            </p:cNvPr>
            <p:cNvSpPr/>
            <p:nvPr/>
          </p:nvSpPr>
          <p:spPr>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de-DE" sz="3600" dirty="0">
                  <a:latin typeface="+mj-lt"/>
                </a:rPr>
                <a:t>B</a:t>
              </a:r>
            </a:p>
          </p:txBody>
        </p:sp>
      </p:grpSp>
      <p:grpSp>
        <p:nvGrpSpPr>
          <p:cNvPr id="34" name="Gruppieren 33">
            <a:extLst>
              <a:ext uri="{FF2B5EF4-FFF2-40B4-BE49-F238E27FC236}">
                <a16:creationId xmlns:a16="http://schemas.microsoft.com/office/drawing/2014/main" id="{38A4F886-81C6-28C8-91CE-4839072EA4BF}"/>
              </a:ext>
            </a:extLst>
          </p:cNvPr>
          <p:cNvGrpSpPr/>
          <p:nvPr/>
        </p:nvGrpSpPr>
        <p:grpSpPr>
          <a:xfrm>
            <a:off x="459735" y="4850606"/>
            <a:ext cx="6356043" cy="936048"/>
            <a:chOff x="472651" y="3964709"/>
            <a:chExt cx="6356043" cy="936048"/>
          </a:xfrm>
        </p:grpSpPr>
        <p:sp>
          <p:nvSpPr>
            <p:cNvPr id="35" name="Rechteck: abgerundete Ecken 34">
              <a:extLst>
                <a:ext uri="{FF2B5EF4-FFF2-40B4-BE49-F238E27FC236}">
                  <a16:creationId xmlns:a16="http://schemas.microsoft.com/office/drawing/2014/main" id="{FDC27A03-DE5A-4DF4-C0B3-6E20B12F5CA0}"/>
                </a:ext>
              </a:extLst>
            </p:cNvPr>
            <p:cNvSpPr/>
            <p:nvPr/>
          </p:nvSpPr>
          <p:spPr>
            <a:xfrm>
              <a:off x="595748" y="3964709"/>
              <a:ext cx="6232946" cy="936048"/>
            </a:xfrm>
            <a:prstGeom prst="roundRect">
              <a:avLst>
                <a:gd name="adj" fmla="val 31468"/>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latin typeface="+mj-lt"/>
                </a:rPr>
                <a:t>Falsch</a:t>
              </a:r>
            </a:p>
          </p:txBody>
        </p:sp>
        <p:sp>
          <p:nvSpPr>
            <p:cNvPr id="36" name="Freihandform: Form 35">
              <a:extLst>
                <a:ext uri="{FF2B5EF4-FFF2-40B4-BE49-F238E27FC236}">
                  <a16:creationId xmlns:a16="http://schemas.microsoft.com/office/drawing/2014/main" id="{E3C05603-5D12-EFA1-76F5-6FC245F6CF48}"/>
                </a:ext>
              </a:extLst>
            </p:cNvPr>
            <p:cNvSpPr/>
            <p:nvPr/>
          </p:nvSpPr>
          <p:spPr>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de-DE" sz="3600" dirty="0">
                  <a:latin typeface="+mj-lt"/>
                </a:rPr>
                <a:t>C</a:t>
              </a:r>
            </a:p>
          </p:txBody>
        </p:sp>
      </p:grpSp>
      <p:grpSp>
        <p:nvGrpSpPr>
          <p:cNvPr id="44" name="Gruppieren 43">
            <a:extLst>
              <a:ext uri="{FF2B5EF4-FFF2-40B4-BE49-F238E27FC236}">
                <a16:creationId xmlns:a16="http://schemas.microsoft.com/office/drawing/2014/main" id="{20C0148E-E8DD-0AE0-243F-BCBC1828F05F}"/>
              </a:ext>
            </a:extLst>
          </p:cNvPr>
          <p:cNvGrpSpPr/>
          <p:nvPr/>
        </p:nvGrpSpPr>
        <p:grpSpPr>
          <a:xfrm>
            <a:off x="7253928" y="3692934"/>
            <a:ext cx="936000" cy="936000"/>
            <a:chOff x="7253928" y="2514600"/>
            <a:chExt cx="914400" cy="914400"/>
          </a:xfrm>
        </p:grpSpPr>
        <p:sp>
          <p:nvSpPr>
            <p:cNvPr id="37" name="Rechteck: abgerundete Ecken 36">
              <a:extLst>
                <a:ext uri="{FF2B5EF4-FFF2-40B4-BE49-F238E27FC236}">
                  <a16:creationId xmlns:a16="http://schemas.microsoft.com/office/drawing/2014/main" id="{7F63DD22-EFE0-C5B4-D797-2B9C073047A8}"/>
                </a:ext>
              </a:extLst>
            </p:cNvPr>
            <p:cNvSpPr/>
            <p:nvPr/>
          </p:nvSpPr>
          <p:spPr>
            <a:xfrm>
              <a:off x="7253928" y="2514600"/>
              <a:ext cx="914400" cy="914400"/>
            </a:xfrm>
            <a:prstGeom prst="roundRect">
              <a:avLst>
                <a:gd name="adj" fmla="val 31818"/>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1" name="Grafik 40" descr="Abzeichen Tick1 mit einfarbiger Füllung">
              <a:extLst>
                <a:ext uri="{FF2B5EF4-FFF2-40B4-BE49-F238E27FC236}">
                  <a16:creationId xmlns:a16="http://schemas.microsoft.com/office/drawing/2014/main" id="{6D921862-1F48-47B3-7888-E3A8DC3042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44460" y="2605132"/>
              <a:ext cx="733335" cy="733335"/>
            </a:xfrm>
            <a:prstGeom prst="rect">
              <a:avLst/>
            </a:prstGeom>
          </p:spPr>
        </p:pic>
      </p:grpSp>
      <p:grpSp>
        <p:nvGrpSpPr>
          <p:cNvPr id="43" name="Gruppieren 42">
            <a:extLst>
              <a:ext uri="{FF2B5EF4-FFF2-40B4-BE49-F238E27FC236}">
                <a16:creationId xmlns:a16="http://schemas.microsoft.com/office/drawing/2014/main" id="{81152C0A-0636-5622-906D-D143DF10A661}"/>
              </a:ext>
            </a:extLst>
          </p:cNvPr>
          <p:cNvGrpSpPr/>
          <p:nvPr/>
        </p:nvGrpSpPr>
        <p:grpSpPr>
          <a:xfrm>
            <a:off x="7253928" y="2535214"/>
            <a:ext cx="936000" cy="936000"/>
            <a:chOff x="7344460" y="3624001"/>
            <a:chExt cx="914400" cy="914400"/>
          </a:xfrm>
        </p:grpSpPr>
        <p:sp>
          <p:nvSpPr>
            <p:cNvPr id="42" name="Rechteck: abgerundete Ecken 41">
              <a:extLst>
                <a:ext uri="{FF2B5EF4-FFF2-40B4-BE49-F238E27FC236}">
                  <a16:creationId xmlns:a16="http://schemas.microsoft.com/office/drawing/2014/main" id="{37D13B48-3C1A-536D-FA3B-6447B7635AB2}"/>
                </a:ext>
              </a:extLst>
            </p:cNvPr>
            <p:cNvSpPr/>
            <p:nvPr/>
          </p:nvSpPr>
          <p:spPr>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9" name="Grafik 38" descr="Marke Kreuz mit einfarbiger Füllung">
              <a:extLst>
                <a:ext uri="{FF2B5EF4-FFF2-40B4-BE49-F238E27FC236}">
                  <a16:creationId xmlns:a16="http://schemas.microsoft.com/office/drawing/2014/main" id="{0EBAC34D-DD58-4BC3-609A-38F30A8EB3D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25133" y="3692886"/>
              <a:ext cx="753054" cy="753054"/>
            </a:xfrm>
            <a:prstGeom prst="rect">
              <a:avLst/>
            </a:prstGeom>
          </p:spPr>
        </p:pic>
      </p:grpSp>
      <p:grpSp>
        <p:nvGrpSpPr>
          <p:cNvPr id="45" name="Gruppieren 44">
            <a:extLst>
              <a:ext uri="{FF2B5EF4-FFF2-40B4-BE49-F238E27FC236}">
                <a16:creationId xmlns:a16="http://schemas.microsoft.com/office/drawing/2014/main" id="{B1196515-88DE-B934-9C3E-E1449A37389B}"/>
              </a:ext>
            </a:extLst>
          </p:cNvPr>
          <p:cNvGrpSpPr/>
          <p:nvPr/>
        </p:nvGrpSpPr>
        <p:grpSpPr>
          <a:xfrm>
            <a:off x="7253928" y="4850606"/>
            <a:ext cx="936000" cy="936000"/>
            <a:chOff x="7344460" y="3624001"/>
            <a:chExt cx="914400" cy="914400"/>
          </a:xfrm>
        </p:grpSpPr>
        <p:sp>
          <p:nvSpPr>
            <p:cNvPr id="46" name="Rechteck: abgerundete Ecken 45">
              <a:extLst>
                <a:ext uri="{FF2B5EF4-FFF2-40B4-BE49-F238E27FC236}">
                  <a16:creationId xmlns:a16="http://schemas.microsoft.com/office/drawing/2014/main" id="{C14963ED-8BAB-0E3D-1228-E92DC80AEF94}"/>
                </a:ext>
              </a:extLst>
            </p:cNvPr>
            <p:cNvSpPr/>
            <p:nvPr/>
          </p:nvSpPr>
          <p:spPr>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7" name="Grafik 46" descr="Marke Kreuz mit einfarbiger Füllung">
              <a:extLst>
                <a:ext uri="{FF2B5EF4-FFF2-40B4-BE49-F238E27FC236}">
                  <a16:creationId xmlns:a16="http://schemas.microsoft.com/office/drawing/2014/main" id="{153B2F92-0A85-D0EC-4B90-F3E3813DA5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25133" y="3692886"/>
              <a:ext cx="753054" cy="753054"/>
            </a:xfrm>
            <a:prstGeom prst="rect">
              <a:avLst/>
            </a:prstGeom>
          </p:spPr>
        </p:pic>
      </p:grpSp>
      <p:pic>
        <p:nvPicPr>
          <p:cNvPr id="9" name="Grafik 8">
            <a:extLst>
              <a:ext uri="{FF2B5EF4-FFF2-40B4-BE49-F238E27FC236}">
                <a16:creationId xmlns:a16="http://schemas.microsoft.com/office/drawing/2014/main" id="{C27F63D2-BA9D-22DD-2EAA-34EBEF80431C}"/>
              </a:ext>
            </a:extLst>
          </p:cNvPr>
          <p:cNvPicPr>
            <a:picLocks noChangeAspect="1"/>
          </p:cNvPicPr>
          <p:nvPr/>
        </p:nvPicPr>
        <p:blipFill>
          <a:blip r:embed="rId10"/>
          <a:srcRect/>
          <a:stretch/>
        </p:blipFill>
        <p:spPr>
          <a:xfrm>
            <a:off x="9335500" y="3368961"/>
            <a:ext cx="2420186" cy="3489039"/>
          </a:xfrm>
          <a:prstGeom prst="rect">
            <a:avLst/>
          </a:prstGeom>
        </p:spPr>
      </p:pic>
      <p:pic>
        <p:nvPicPr>
          <p:cNvPr id="11" name="Grafik 10">
            <a:extLst>
              <a:ext uri="{FF2B5EF4-FFF2-40B4-BE49-F238E27FC236}">
                <a16:creationId xmlns:a16="http://schemas.microsoft.com/office/drawing/2014/main" id="{3E75F99F-F491-CBDF-1DF2-102E1751F6F5}"/>
              </a:ext>
            </a:extLst>
          </p:cNvPr>
          <p:cNvPicPr>
            <a:picLocks noChangeAspect="1"/>
          </p:cNvPicPr>
          <p:nvPr/>
        </p:nvPicPr>
        <p:blipFill>
          <a:blip r:embed="rId11"/>
          <a:srcRect t="12009" b="12009"/>
          <a:stretch/>
        </p:blipFill>
        <p:spPr>
          <a:xfrm>
            <a:off x="9650925" y="3881582"/>
            <a:ext cx="2387104" cy="2611292"/>
          </a:xfrm>
          <a:prstGeom prst="rect">
            <a:avLst/>
          </a:prstGeom>
        </p:spPr>
      </p:pic>
      <p:pic>
        <p:nvPicPr>
          <p:cNvPr id="40" name="Grafik 39" descr="Kreis mit Pfeil nach links mit einfarbiger Füllung">
            <a:hlinkClick r:id="" action="ppaction://hlinkshowjump?jump=previousslide"/>
            <a:extLst>
              <a:ext uri="{FF2B5EF4-FFF2-40B4-BE49-F238E27FC236}">
                <a16:creationId xmlns:a16="http://schemas.microsoft.com/office/drawing/2014/main" id="{ACC196F3-4A4E-1DBC-C970-7D3D86E90D6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899" y="-18816"/>
            <a:ext cx="421256" cy="421256"/>
          </a:xfrm>
          <a:prstGeom prst="rect">
            <a:avLst/>
          </a:prstGeom>
        </p:spPr>
      </p:pic>
      <p:grpSp>
        <p:nvGrpSpPr>
          <p:cNvPr id="63" name="Gruppieren 62">
            <a:extLst>
              <a:ext uri="{FF2B5EF4-FFF2-40B4-BE49-F238E27FC236}">
                <a16:creationId xmlns:a16="http://schemas.microsoft.com/office/drawing/2014/main" id="{5D168051-48FC-0953-1C51-49854A40EFAD}"/>
              </a:ext>
            </a:extLst>
          </p:cNvPr>
          <p:cNvGrpSpPr/>
          <p:nvPr/>
        </p:nvGrpSpPr>
        <p:grpSpPr>
          <a:xfrm>
            <a:off x="10135268" y="6054336"/>
            <a:ext cx="1588234" cy="621101"/>
            <a:chOff x="6095975" y="6089013"/>
            <a:chExt cx="1466875" cy="621101"/>
          </a:xfrm>
        </p:grpSpPr>
        <p:sp>
          <p:nvSpPr>
            <p:cNvPr id="53" name="Rechteck: abgerundete Ecken 52">
              <a:hlinkClick r:id="" action="ppaction://hlinkshowjump?jump=nextslide"/>
              <a:extLst>
                <a:ext uri="{FF2B5EF4-FFF2-40B4-BE49-F238E27FC236}">
                  <a16:creationId xmlns:a16="http://schemas.microsoft.com/office/drawing/2014/main" id="{9992E6A3-7AAD-F3D0-F23F-EE96505EF02F}"/>
                </a:ext>
              </a:extLst>
            </p:cNvPr>
            <p:cNvSpPr/>
            <p:nvPr/>
          </p:nvSpPr>
          <p:spPr>
            <a:xfrm>
              <a:off x="6095975" y="6089013"/>
              <a:ext cx="1466875" cy="621101"/>
            </a:xfrm>
            <a:prstGeom prst="roundRect">
              <a:avLst/>
            </a:prstGeom>
            <a:solidFill>
              <a:schemeClr val="accent1">
                <a:lumMod val="7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latin typeface="Rockwell" panose="02060603020205020403" pitchFamily="18" charset="0"/>
                </a:rPr>
                <a:t>  WEITER      </a:t>
              </a:r>
            </a:p>
          </p:txBody>
        </p:sp>
        <p:sp>
          <p:nvSpPr>
            <p:cNvPr id="62" name="Pfeil: Chevron 61">
              <a:extLst>
                <a:ext uri="{FF2B5EF4-FFF2-40B4-BE49-F238E27FC236}">
                  <a16:creationId xmlns:a16="http://schemas.microsoft.com/office/drawing/2014/main" id="{9C63107A-3D02-D26A-EDD9-9521165FE551}"/>
                </a:ext>
              </a:extLst>
            </p:cNvPr>
            <p:cNvSpPr/>
            <p:nvPr/>
          </p:nvSpPr>
          <p:spPr>
            <a:xfrm>
              <a:off x="7215472" y="6314032"/>
              <a:ext cx="144488" cy="163295"/>
            </a:xfrm>
            <a:prstGeom prst="chevron">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Tree>
    <p:extLst>
      <p:ext uri="{BB962C8B-B14F-4D97-AF65-F5344CB8AC3E}">
        <p14:creationId xmlns:p14="http://schemas.microsoft.com/office/powerpoint/2010/main" val="32684169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50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nodeType="withEffect">
                                  <p:stCondLst>
                                    <p:cond delay="50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par>
                          <p:cTn id="14" fill="hold">
                            <p:stCondLst>
                              <p:cond delay="1000"/>
                            </p:stCondLst>
                            <p:childTnLst>
                              <p:par>
                                <p:cTn id="15" presetID="2" presetClass="exit" presetSubtype="4" fill="hold" nodeType="afterEffect">
                                  <p:stCondLst>
                                    <p:cond delay="0"/>
                                  </p:stCondLst>
                                  <p:childTnLst>
                                    <p:anim calcmode="lin" valueType="num">
                                      <p:cBhvr additive="base">
                                        <p:cTn id="16" dur="250"/>
                                        <p:tgtEl>
                                          <p:spTgt spid="11"/>
                                        </p:tgtEl>
                                        <p:attrNameLst>
                                          <p:attrName>ppt_x</p:attrName>
                                        </p:attrNameLst>
                                      </p:cBhvr>
                                      <p:tavLst>
                                        <p:tav tm="0">
                                          <p:val>
                                            <p:strVal val="ppt_x"/>
                                          </p:val>
                                        </p:tav>
                                        <p:tav tm="100000">
                                          <p:val>
                                            <p:strVal val="ppt_x"/>
                                          </p:val>
                                        </p:tav>
                                      </p:tavLst>
                                    </p:anim>
                                    <p:anim calcmode="lin" valueType="num">
                                      <p:cBhvr additive="base">
                                        <p:cTn id="17" dur="250"/>
                                        <p:tgtEl>
                                          <p:spTgt spid="11"/>
                                        </p:tgtEl>
                                        <p:attrNameLst>
                                          <p:attrName>ppt_y</p:attrName>
                                        </p:attrNameLst>
                                      </p:cBhvr>
                                      <p:tavLst>
                                        <p:tav tm="0">
                                          <p:val>
                                            <p:strVal val="ppt_y"/>
                                          </p:val>
                                        </p:tav>
                                        <p:tav tm="100000">
                                          <p:val>
                                            <p:strVal val="1+ppt_h/2"/>
                                          </p:val>
                                        </p:tav>
                                      </p:tavLst>
                                    </p:anim>
                                    <p:set>
                                      <p:cBhvr>
                                        <p:cTn id="18" dur="1" fill="hold">
                                          <p:stCondLst>
                                            <p:cond delay="249"/>
                                          </p:stCondLst>
                                        </p:cTn>
                                        <p:tgtEl>
                                          <p:spTgt spid="11"/>
                                        </p:tgtEl>
                                        <p:attrNameLst>
                                          <p:attrName>style.visibility</p:attrName>
                                        </p:attrNameLst>
                                      </p:cBhvr>
                                      <p:to>
                                        <p:strVal val="hidden"/>
                                      </p:to>
                                    </p:set>
                                  </p:childTnLst>
                                </p:cTn>
                              </p:par>
                            </p:childTnLst>
                          </p:cTn>
                        </p:par>
                        <p:par>
                          <p:cTn id="19" fill="hold">
                            <p:stCondLst>
                              <p:cond delay="125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50" fill="hold"/>
                                        <p:tgtEl>
                                          <p:spTgt spid="9"/>
                                        </p:tgtEl>
                                        <p:attrNameLst>
                                          <p:attrName>ppt_x</p:attrName>
                                        </p:attrNameLst>
                                      </p:cBhvr>
                                      <p:tavLst>
                                        <p:tav tm="0">
                                          <p:val>
                                            <p:strVal val="#ppt_x"/>
                                          </p:val>
                                        </p:tav>
                                        <p:tav tm="100000">
                                          <p:val>
                                            <p:strVal val="#ppt_x"/>
                                          </p:val>
                                        </p:tav>
                                      </p:tavLst>
                                    </p:anim>
                                    <p:anim calcmode="lin" valueType="num">
                                      <p:cBhvr additive="base">
                                        <p:cTn id="23" dur="250" fill="hold"/>
                                        <p:tgtEl>
                                          <p:spTgt spid="9"/>
                                        </p:tgtEl>
                                        <p:attrNameLst>
                                          <p:attrName>ppt_y</p:attrName>
                                        </p:attrNameLst>
                                      </p:cBhvr>
                                      <p:tavLst>
                                        <p:tav tm="0">
                                          <p:val>
                                            <p:strVal val="1+#ppt_h/2"/>
                                          </p:val>
                                        </p:tav>
                                        <p:tav tm="100000">
                                          <p:val>
                                            <p:strVal val="#ppt_y"/>
                                          </p:val>
                                        </p:tav>
                                      </p:tavLst>
                                    </p:anim>
                                  </p:childTnLst>
                                </p:cTn>
                              </p:par>
                              <p:par>
                                <p:cTn id="24" presetID="10" presetClass="entr" presetSubtype="0" fill="hold" nodeType="withEffect">
                                  <p:stCondLst>
                                    <p:cond delay="25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childTnLst>
                                </p:cTn>
                              </p:par>
                            </p:childTnLst>
                          </p:cTn>
                        </p:par>
                      </p:childTnLst>
                    </p:cTn>
                  </p:par>
                </p:childTnLst>
              </p:cTn>
              <p:nextCondLst>
                <p:cond evt="onClick" delay="0">
                  <p:tgtEl>
                    <p:spTgt spid="28"/>
                  </p:tgtEl>
                </p:cond>
              </p:nextCondLst>
            </p:seq>
            <p:seq concurrent="1" nextAc="seek">
              <p:cTn id="27" restart="whenNotActive" fill="hold" evtFilter="cancelBubble" nodeType="interactiveSeq">
                <p:stCondLst>
                  <p:cond evt="onClick" delay="0">
                    <p:tgtEl>
                      <p:spTgt spid="27"/>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par>
                                <p:cTn id="33" presetID="10" presetClass="exit" presetSubtype="0" fill="hold" nodeType="withEffect">
                                  <p:stCondLst>
                                    <p:cond delay="1000"/>
                                  </p:stCondLst>
                                  <p:childTnLst>
                                    <p:animEffect transition="out" filter="fade">
                                      <p:cBhvr>
                                        <p:cTn id="34" dur="500"/>
                                        <p:tgtEl>
                                          <p:spTgt spid="43"/>
                                        </p:tgtEl>
                                      </p:cBhvr>
                                    </p:animEffect>
                                    <p:set>
                                      <p:cBhvr>
                                        <p:cTn id="35"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6" restart="whenNotActive" fill="hold" evtFilter="cancelBubble" nodeType="interactiveSeq">
                <p:stCondLst>
                  <p:cond evt="onClick" delay="0">
                    <p:tgtEl>
                      <p:spTgt spid="34"/>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par>
                                <p:cTn id="42" presetID="10" presetClass="exit" presetSubtype="0" fill="hold" nodeType="withEffect">
                                  <p:stCondLst>
                                    <p:cond delay="1000"/>
                                  </p:stCondLst>
                                  <p:childTnLst>
                                    <p:animEffect transition="out" filter="fade">
                                      <p:cBhvr>
                                        <p:cTn id="43" dur="500"/>
                                        <p:tgtEl>
                                          <p:spTgt spid="45"/>
                                        </p:tgtEl>
                                      </p:cBhvr>
                                    </p:animEffect>
                                    <p:set>
                                      <p:cBhvr>
                                        <p:cTn id="44"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E6EE9358-0F72-20D9-17FC-884F07D002E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13" name="think-cell data - do not delete" hidden="1">
                        <a:extLst>
                          <a:ext uri="{FF2B5EF4-FFF2-40B4-BE49-F238E27FC236}">
                            <a16:creationId xmlns:a16="http://schemas.microsoft.com/office/drawing/2014/main" id="{E6EE9358-0F72-20D9-17FC-884F07D002E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0742257-3980-4551-868A-26DC3CB821EE}"/>
              </a:ext>
            </a:extLst>
          </p:cNvPr>
          <p:cNvSpPr>
            <a:spLocks noGrp="1"/>
          </p:cNvSpPr>
          <p:nvPr>
            <p:ph type="title"/>
          </p:nvPr>
        </p:nvSpPr>
        <p:spPr>
          <a:xfrm>
            <a:off x="524027" y="571046"/>
            <a:ext cx="8378529" cy="1325563"/>
          </a:xfrm>
        </p:spPr>
        <p:txBody>
          <a:bodyPr vert="horz" rtlCol="0">
            <a:noAutofit/>
          </a:bodyPr>
          <a:lstStyle/>
          <a:p>
            <a:pPr rtl="0"/>
            <a:r>
              <a:rPr lang="de-DE" sz="3800" b="1" dirty="0">
                <a:latin typeface="+mn-lt"/>
              </a:rPr>
              <a:t>Frage Vorlage</a:t>
            </a:r>
          </a:p>
        </p:txBody>
      </p:sp>
      <p:grpSp>
        <p:nvGrpSpPr>
          <p:cNvPr id="27" name="Gruppieren 26">
            <a:extLst>
              <a:ext uri="{FF2B5EF4-FFF2-40B4-BE49-F238E27FC236}">
                <a16:creationId xmlns:a16="http://schemas.microsoft.com/office/drawing/2014/main" id="{BF197C0E-38AA-6687-B7D4-6823143D1F38}"/>
              </a:ext>
            </a:extLst>
          </p:cNvPr>
          <p:cNvGrpSpPr/>
          <p:nvPr/>
        </p:nvGrpSpPr>
        <p:grpSpPr>
          <a:xfrm>
            <a:off x="459735" y="2535166"/>
            <a:ext cx="6356043" cy="936048"/>
            <a:chOff x="472651" y="3964709"/>
            <a:chExt cx="6356043" cy="936048"/>
          </a:xfrm>
        </p:grpSpPr>
        <p:sp>
          <p:nvSpPr>
            <p:cNvPr id="21" name="Rechteck: abgerundete Ecken 20">
              <a:extLst>
                <a:ext uri="{FF2B5EF4-FFF2-40B4-BE49-F238E27FC236}">
                  <a16:creationId xmlns:a16="http://schemas.microsoft.com/office/drawing/2014/main" id="{AF33C066-5655-2A5B-EAF1-D5075552BF5E}"/>
                </a:ext>
              </a:extLst>
            </p:cNvPr>
            <p:cNvSpPr/>
            <p:nvPr/>
          </p:nvSpPr>
          <p:spPr>
            <a:xfrm>
              <a:off x="595748" y="3964709"/>
              <a:ext cx="6232946" cy="936048"/>
            </a:xfrm>
            <a:prstGeom prst="roundRect">
              <a:avLst>
                <a:gd name="adj" fmla="val 31468"/>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latin typeface="+mj-lt"/>
                </a:rPr>
                <a:t>Falsch</a:t>
              </a:r>
            </a:p>
          </p:txBody>
        </p:sp>
        <p:sp>
          <p:nvSpPr>
            <p:cNvPr id="23" name="Freihandform: Form 22">
              <a:extLst>
                <a:ext uri="{FF2B5EF4-FFF2-40B4-BE49-F238E27FC236}">
                  <a16:creationId xmlns:a16="http://schemas.microsoft.com/office/drawing/2014/main" id="{62043A99-068D-E8BB-5449-AC82E296A1E0}"/>
                </a:ext>
              </a:extLst>
            </p:cNvPr>
            <p:cNvSpPr/>
            <p:nvPr/>
          </p:nvSpPr>
          <p:spPr>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de-DE" sz="3200" dirty="0">
                  <a:latin typeface="+mj-lt"/>
                </a:rPr>
                <a:t>A</a:t>
              </a:r>
            </a:p>
          </p:txBody>
        </p:sp>
      </p:grpSp>
      <p:grpSp>
        <p:nvGrpSpPr>
          <p:cNvPr id="28" name="Gruppieren 27">
            <a:extLst>
              <a:ext uri="{FF2B5EF4-FFF2-40B4-BE49-F238E27FC236}">
                <a16:creationId xmlns:a16="http://schemas.microsoft.com/office/drawing/2014/main" id="{54C5ACDE-66AF-3364-D329-4F7372C6BF49}"/>
              </a:ext>
            </a:extLst>
          </p:cNvPr>
          <p:cNvGrpSpPr/>
          <p:nvPr/>
        </p:nvGrpSpPr>
        <p:grpSpPr>
          <a:xfrm>
            <a:off x="435155" y="4843503"/>
            <a:ext cx="6356043" cy="936048"/>
            <a:chOff x="472651" y="3964709"/>
            <a:chExt cx="6356043" cy="936048"/>
          </a:xfrm>
        </p:grpSpPr>
        <p:sp>
          <p:nvSpPr>
            <p:cNvPr id="29" name="Rechteck: abgerundete Ecken 28">
              <a:extLst>
                <a:ext uri="{FF2B5EF4-FFF2-40B4-BE49-F238E27FC236}">
                  <a16:creationId xmlns:a16="http://schemas.microsoft.com/office/drawing/2014/main" id="{6D94EE4A-992F-BF4B-2A25-E806CFB0CEE4}"/>
                </a:ext>
              </a:extLst>
            </p:cNvPr>
            <p:cNvSpPr/>
            <p:nvPr/>
          </p:nvSpPr>
          <p:spPr>
            <a:xfrm>
              <a:off x="595748" y="3964709"/>
              <a:ext cx="6232946" cy="936048"/>
            </a:xfrm>
            <a:prstGeom prst="roundRect">
              <a:avLst>
                <a:gd name="adj" fmla="val 31468"/>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latin typeface="+mj-lt"/>
                </a:rPr>
                <a:t>Richtig</a:t>
              </a:r>
              <a:endParaRPr lang="de-DE" dirty="0">
                <a:latin typeface="+mj-lt"/>
              </a:endParaRPr>
            </a:p>
          </p:txBody>
        </p:sp>
        <p:sp>
          <p:nvSpPr>
            <p:cNvPr id="30" name="Freihandform: Form 29">
              <a:extLst>
                <a:ext uri="{FF2B5EF4-FFF2-40B4-BE49-F238E27FC236}">
                  <a16:creationId xmlns:a16="http://schemas.microsoft.com/office/drawing/2014/main" id="{F06B935F-A9CD-BF56-B8A2-46E1327F4E6B}"/>
                </a:ext>
              </a:extLst>
            </p:cNvPr>
            <p:cNvSpPr/>
            <p:nvPr/>
          </p:nvSpPr>
          <p:spPr>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de-DE" sz="3600" dirty="0">
                  <a:latin typeface="+mj-lt"/>
                </a:rPr>
                <a:t>C</a:t>
              </a:r>
            </a:p>
          </p:txBody>
        </p:sp>
      </p:grpSp>
      <p:grpSp>
        <p:nvGrpSpPr>
          <p:cNvPr id="34" name="Gruppieren 33">
            <a:extLst>
              <a:ext uri="{FF2B5EF4-FFF2-40B4-BE49-F238E27FC236}">
                <a16:creationId xmlns:a16="http://schemas.microsoft.com/office/drawing/2014/main" id="{38A4F886-81C6-28C8-91CE-4839072EA4BF}"/>
              </a:ext>
            </a:extLst>
          </p:cNvPr>
          <p:cNvGrpSpPr/>
          <p:nvPr/>
        </p:nvGrpSpPr>
        <p:grpSpPr>
          <a:xfrm>
            <a:off x="407368" y="3707786"/>
            <a:ext cx="6356043" cy="936048"/>
            <a:chOff x="472651" y="3964709"/>
            <a:chExt cx="6356043" cy="936048"/>
          </a:xfrm>
        </p:grpSpPr>
        <p:sp>
          <p:nvSpPr>
            <p:cNvPr id="35" name="Rechteck: abgerundete Ecken 34">
              <a:extLst>
                <a:ext uri="{FF2B5EF4-FFF2-40B4-BE49-F238E27FC236}">
                  <a16:creationId xmlns:a16="http://schemas.microsoft.com/office/drawing/2014/main" id="{FDC27A03-DE5A-4DF4-C0B3-6E20B12F5CA0}"/>
                </a:ext>
              </a:extLst>
            </p:cNvPr>
            <p:cNvSpPr/>
            <p:nvPr/>
          </p:nvSpPr>
          <p:spPr>
            <a:xfrm>
              <a:off x="595748" y="3964709"/>
              <a:ext cx="6232946" cy="936048"/>
            </a:xfrm>
            <a:prstGeom prst="roundRect">
              <a:avLst>
                <a:gd name="adj" fmla="val 31468"/>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latin typeface="+mj-lt"/>
                </a:rPr>
                <a:t>Falsch</a:t>
              </a:r>
            </a:p>
          </p:txBody>
        </p:sp>
        <p:sp>
          <p:nvSpPr>
            <p:cNvPr id="36" name="Freihandform: Form 35">
              <a:extLst>
                <a:ext uri="{FF2B5EF4-FFF2-40B4-BE49-F238E27FC236}">
                  <a16:creationId xmlns:a16="http://schemas.microsoft.com/office/drawing/2014/main" id="{E3C05603-5D12-EFA1-76F5-6FC245F6CF48}"/>
                </a:ext>
              </a:extLst>
            </p:cNvPr>
            <p:cNvSpPr/>
            <p:nvPr/>
          </p:nvSpPr>
          <p:spPr>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de-DE" sz="3600" dirty="0">
                  <a:latin typeface="+mj-lt"/>
                </a:rPr>
                <a:t>B</a:t>
              </a:r>
            </a:p>
          </p:txBody>
        </p:sp>
      </p:grpSp>
      <p:grpSp>
        <p:nvGrpSpPr>
          <p:cNvPr id="44" name="Gruppieren 43">
            <a:extLst>
              <a:ext uri="{FF2B5EF4-FFF2-40B4-BE49-F238E27FC236}">
                <a16:creationId xmlns:a16="http://schemas.microsoft.com/office/drawing/2014/main" id="{20C0148E-E8DD-0AE0-243F-BCBC1828F05F}"/>
              </a:ext>
            </a:extLst>
          </p:cNvPr>
          <p:cNvGrpSpPr/>
          <p:nvPr/>
        </p:nvGrpSpPr>
        <p:grpSpPr>
          <a:xfrm>
            <a:off x="7229348" y="4843551"/>
            <a:ext cx="936000" cy="936000"/>
            <a:chOff x="7253928" y="2514600"/>
            <a:chExt cx="914400" cy="914400"/>
          </a:xfrm>
        </p:grpSpPr>
        <p:sp>
          <p:nvSpPr>
            <p:cNvPr id="37" name="Rechteck: abgerundete Ecken 36">
              <a:extLst>
                <a:ext uri="{FF2B5EF4-FFF2-40B4-BE49-F238E27FC236}">
                  <a16:creationId xmlns:a16="http://schemas.microsoft.com/office/drawing/2014/main" id="{7F63DD22-EFE0-C5B4-D797-2B9C073047A8}"/>
                </a:ext>
              </a:extLst>
            </p:cNvPr>
            <p:cNvSpPr/>
            <p:nvPr/>
          </p:nvSpPr>
          <p:spPr>
            <a:xfrm>
              <a:off x="7253928" y="2514600"/>
              <a:ext cx="914400" cy="914400"/>
            </a:xfrm>
            <a:prstGeom prst="roundRect">
              <a:avLst>
                <a:gd name="adj" fmla="val 31818"/>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1" name="Grafik 40" descr="Abzeichen Tick1 mit einfarbiger Füllung">
              <a:extLst>
                <a:ext uri="{FF2B5EF4-FFF2-40B4-BE49-F238E27FC236}">
                  <a16:creationId xmlns:a16="http://schemas.microsoft.com/office/drawing/2014/main" id="{6D921862-1F48-47B3-7888-E3A8DC3042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44460" y="2605132"/>
              <a:ext cx="733335" cy="733335"/>
            </a:xfrm>
            <a:prstGeom prst="rect">
              <a:avLst/>
            </a:prstGeom>
          </p:spPr>
        </p:pic>
      </p:grpSp>
      <p:grpSp>
        <p:nvGrpSpPr>
          <p:cNvPr id="43" name="Gruppieren 42">
            <a:extLst>
              <a:ext uri="{FF2B5EF4-FFF2-40B4-BE49-F238E27FC236}">
                <a16:creationId xmlns:a16="http://schemas.microsoft.com/office/drawing/2014/main" id="{81152C0A-0636-5622-906D-D143DF10A661}"/>
              </a:ext>
            </a:extLst>
          </p:cNvPr>
          <p:cNvGrpSpPr/>
          <p:nvPr/>
        </p:nvGrpSpPr>
        <p:grpSpPr>
          <a:xfrm>
            <a:off x="7253928" y="2535214"/>
            <a:ext cx="936000" cy="936000"/>
            <a:chOff x="7344460" y="3624001"/>
            <a:chExt cx="914400" cy="914400"/>
          </a:xfrm>
        </p:grpSpPr>
        <p:sp>
          <p:nvSpPr>
            <p:cNvPr id="42" name="Rechteck: abgerundete Ecken 41">
              <a:extLst>
                <a:ext uri="{FF2B5EF4-FFF2-40B4-BE49-F238E27FC236}">
                  <a16:creationId xmlns:a16="http://schemas.microsoft.com/office/drawing/2014/main" id="{37D13B48-3C1A-536D-FA3B-6447B7635AB2}"/>
                </a:ext>
              </a:extLst>
            </p:cNvPr>
            <p:cNvSpPr/>
            <p:nvPr/>
          </p:nvSpPr>
          <p:spPr>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9" name="Grafik 38" descr="Marke Kreuz mit einfarbiger Füllung">
              <a:extLst>
                <a:ext uri="{FF2B5EF4-FFF2-40B4-BE49-F238E27FC236}">
                  <a16:creationId xmlns:a16="http://schemas.microsoft.com/office/drawing/2014/main" id="{0EBAC34D-DD58-4BC3-609A-38F30A8EB3D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25133" y="3692886"/>
              <a:ext cx="753054" cy="753054"/>
            </a:xfrm>
            <a:prstGeom prst="rect">
              <a:avLst/>
            </a:prstGeom>
          </p:spPr>
        </p:pic>
      </p:grpSp>
      <p:grpSp>
        <p:nvGrpSpPr>
          <p:cNvPr id="45" name="Gruppieren 44">
            <a:extLst>
              <a:ext uri="{FF2B5EF4-FFF2-40B4-BE49-F238E27FC236}">
                <a16:creationId xmlns:a16="http://schemas.microsoft.com/office/drawing/2014/main" id="{B1196515-88DE-B934-9C3E-E1449A37389B}"/>
              </a:ext>
            </a:extLst>
          </p:cNvPr>
          <p:cNvGrpSpPr/>
          <p:nvPr/>
        </p:nvGrpSpPr>
        <p:grpSpPr>
          <a:xfrm>
            <a:off x="7201561" y="3707786"/>
            <a:ext cx="936000" cy="936000"/>
            <a:chOff x="7344460" y="3624001"/>
            <a:chExt cx="914400" cy="914400"/>
          </a:xfrm>
        </p:grpSpPr>
        <p:sp>
          <p:nvSpPr>
            <p:cNvPr id="46" name="Rechteck: abgerundete Ecken 45">
              <a:extLst>
                <a:ext uri="{FF2B5EF4-FFF2-40B4-BE49-F238E27FC236}">
                  <a16:creationId xmlns:a16="http://schemas.microsoft.com/office/drawing/2014/main" id="{C14963ED-8BAB-0E3D-1228-E92DC80AEF94}"/>
                </a:ext>
              </a:extLst>
            </p:cNvPr>
            <p:cNvSpPr/>
            <p:nvPr/>
          </p:nvSpPr>
          <p:spPr>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7" name="Grafik 46" descr="Marke Kreuz mit einfarbiger Füllung">
              <a:extLst>
                <a:ext uri="{FF2B5EF4-FFF2-40B4-BE49-F238E27FC236}">
                  <a16:creationId xmlns:a16="http://schemas.microsoft.com/office/drawing/2014/main" id="{153B2F92-0A85-D0EC-4B90-F3E3813DA5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25133" y="3692886"/>
              <a:ext cx="753054" cy="753054"/>
            </a:xfrm>
            <a:prstGeom prst="rect">
              <a:avLst/>
            </a:prstGeom>
          </p:spPr>
        </p:pic>
      </p:grpSp>
      <p:pic>
        <p:nvPicPr>
          <p:cNvPr id="9" name="Grafik 8">
            <a:extLst>
              <a:ext uri="{FF2B5EF4-FFF2-40B4-BE49-F238E27FC236}">
                <a16:creationId xmlns:a16="http://schemas.microsoft.com/office/drawing/2014/main" id="{C27F63D2-BA9D-22DD-2EAA-34EBEF80431C}"/>
              </a:ext>
            </a:extLst>
          </p:cNvPr>
          <p:cNvPicPr>
            <a:picLocks noChangeAspect="1"/>
          </p:cNvPicPr>
          <p:nvPr/>
        </p:nvPicPr>
        <p:blipFill>
          <a:blip r:embed="rId10"/>
          <a:srcRect/>
          <a:stretch/>
        </p:blipFill>
        <p:spPr>
          <a:xfrm>
            <a:off x="9335500" y="3368961"/>
            <a:ext cx="2420186" cy="3489039"/>
          </a:xfrm>
          <a:prstGeom prst="rect">
            <a:avLst/>
          </a:prstGeom>
        </p:spPr>
      </p:pic>
      <p:pic>
        <p:nvPicPr>
          <p:cNvPr id="11" name="Grafik 10">
            <a:extLst>
              <a:ext uri="{FF2B5EF4-FFF2-40B4-BE49-F238E27FC236}">
                <a16:creationId xmlns:a16="http://schemas.microsoft.com/office/drawing/2014/main" id="{3E75F99F-F491-CBDF-1DF2-102E1751F6F5}"/>
              </a:ext>
            </a:extLst>
          </p:cNvPr>
          <p:cNvPicPr>
            <a:picLocks noChangeAspect="1"/>
          </p:cNvPicPr>
          <p:nvPr/>
        </p:nvPicPr>
        <p:blipFill>
          <a:blip r:embed="rId11"/>
          <a:srcRect t="12009" b="12009"/>
          <a:stretch/>
        </p:blipFill>
        <p:spPr>
          <a:xfrm>
            <a:off x="9650925" y="3881582"/>
            <a:ext cx="2387104" cy="2611292"/>
          </a:xfrm>
          <a:prstGeom prst="rect">
            <a:avLst/>
          </a:prstGeom>
        </p:spPr>
      </p:pic>
      <p:pic>
        <p:nvPicPr>
          <p:cNvPr id="40" name="Grafik 39" descr="Kreis mit Pfeil nach links mit einfarbiger Füllung">
            <a:hlinkClick r:id="" action="ppaction://hlinkshowjump?jump=previousslide"/>
            <a:extLst>
              <a:ext uri="{FF2B5EF4-FFF2-40B4-BE49-F238E27FC236}">
                <a16:creationId xmlns:a16="http://schemas.microsoft.com/office/drawing/2014/main" id="{ACC196F3-4A4E-1DBC-C970-7D3D86E90D6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899" y="-18816"/>
            <a:ext cx="421256" cy="421256"/>
          </a:xfrm>
          <a:prstGeom prst="rect">
            <a:avLst/>
          </a:prstGeom>
        </p:spPr>
      </p:pic>
      <p:grpSp>
        <p:nvGrpSpPr>
          <p:cNvPr id="63" name="Gruppieren 62">
            <a:extLst>
              <a:ext uri="{FF2B5EF4-FFF2-40B4-BE49-F238E27FC236}">
                <a16:creationId xmlns:a16="http://schemas.microsoft.com/office/drawing/2014/main" id="{5D168051-48FC-0953-1C51-49854A40EFAD}"/>
              </a:ext>
            </a:extLst>
          </p:cNvPr>
          <p:cNvGrpSpPr/>
          <p:nvPr/>
        </p:nvGrpSpPr>
        <p:grpSpPr>
          <a:xfrm>
            <a:off x="10135268" y="6054336"/>
            <a:ext cx="1588234" cy="621101"/>
            <a:chOff x="6095975" y="6089013"/>
            <a:chExt cx="1466875" cy="621101"/>
          </a:xfrm>
        </p:grpSpPr>
        <p:sp>
          <p:nvSpPr>
            <p:cNvPr id="53" name="Rechteck: abgerundete Ecken 52">
              <a:hlinkClick r:id="" action="ppaction://hlinkshowjump?jump=nextslide"/>
              <a:extLst>
                <a:ext uri="{FF2B5EF4-FFF2-40B4-BE49-F238E27FC236}">
                  <a16:creationId xmlns:a16="http://schemas.microsoft.com/office/drawing/2014/main" id="{9992E6A3-7AAD-F3D0-F23F-EE96505EF02F}"/>
                </a:ext>
              </a:extLst>
            </p:cNvPr>
            <p:cNvSpPr/>
            <p:nvPr/>
          </p:nvSpPr>
          <p:spPr>
            <a:xfrm>
              <a:off x="6095975" y="6089013"/>
              <a:ext cx="1466875" cy="621101"/>
            </a:xfrm>
            <a:prstGeom prst="roundRect">
              <a:avLst/>
            </a:prstGeom>
            <a:solidFill>
              <a:schemeClr val="accent1">
                <a:lumMod val="7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latin typeface="Rockwell" panose="02060603020205020403" pitchFamily="18" charset="0"/>
                </a:rPr>
                <a:t>  WEITER      </a:t>
              </a:r>
            </a:p>
          </p:txBody>
        </p:sp>
        <p:sp>
          <p:nvSpPr>
            <p:cNvPr id="62" name="Pfeil: Chevron 61">
              <a:extLst>
                <a:ext uri="{FF2B5EF4-FFF2-40B4-BE49-F238E27FC236}">
                  <a16:creationId xmlns:a16="http://schemas.microsoft.com/office/drawing/2014/main" id="{9C63107A-3D02-D26A-EDD9-9521165FE551}"/>
                </a:ext>
              </a:extLst>
            </p:cNvPr>
            <p:cNvSpPr/>
            <p:nvPr/>
          </p:nvSpPr>
          <p:spPr>
            <a:xfrm>
              <a:off x="7215472" y="6314032"/>
              <a:ext cx="144488" cy="163295"/>
            </a:xfrm>
            <a:prstGeom prst="chevron">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Tree>
    <p:extLst>
      <p:ext uri="{BB962C8B-B14F-4D97-AF65-F5344CB8AC3E}">
        <p14:creationId xmlns:p14="http://schemas.microsoft.com/office/powerpoint/2010/main" val="2661192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50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nodeType="withEffect">
                                  <p:stCondLst>
                                    <p:cond delay="50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par>
                          <p:cTn id="14" fill="hold">
                            <p:stCondLst>
                              <p:cond delay="1000"/>
                            </p:stCondLst>
                            <p:childTnLst>
                              <p:par>
                                <p:cTn id="15" presetID="2" presetClass="exit" presetSubtype="4" fill="hold" nodeType="afterEffect">
                                  <p:stCondLst>
                                    <p:cond delay="0"/>
                                  </p:stCondLst>
                                  <p:childTnLst>
                                    <p:anim calcmode="lin" valueType="num">
                                      <p:cBhvr additive="base">
                                        <p:cTn id="16" dur="250"/>
                                        <p:tgtEl>
                                          <p:spTgt spid="11"/>
                                        </p:tgtEl>
                                        <p:attrNameLst>
                                          <p:attrName>ppt_x</p:attrName>
                                        </p:attrNameLst>
                                      </p:cBhvr>
                                      <p:tavLst>
                                        <p:tav tm="0">
                                          <p:val>
                                            <p:strVal val="ppt_x"/>
                                          </p:val>
                                        </p:tav>
                                        <p:tav tm="100000">
                                          <p:val>
                                            <p:strVal val="ppt_x"/>
                                          </p:val>
                                        </p:tav>
                                      </p:tavLst>
                                    </p:anim>
                                    <p:anim calcmode="lin" valueType="num">
                                      <p:cBhvr additive="base">
                                        <p:cTn id="17" dur="250"/>
                                        <p:tgtEl>
                                          <p:spTgt spid="11"/>
                                        </p:tgtEl>
                                        <p:attrNameLst>
                                          <p:attrName>ppt_y</p:attrName>
                                        </p:attrNameLst>
                                      </p:cBhvr>
                                      <p:tavLst>
                                        <p:tav tm="0">
                                          <p:val>
                                            <p:strVal val="ppt_y"/>
                                          </p:val>
                                        </p:tav>
                                        <p:tav tm="100000">
                                          <p:val>
                                            <p:strVal val="1+ppt_h/2"/>
                                          </p:val>
                                        </p:tav>
                                      </p:tavLst>
                                    </p:anim>
                                    <p:set>
                                      <p:cBhvr>
                                        <p:cTn id="18" dur="1" fill="hold">
                                          <p:stCondLst>
                                            <p:cond delay="249"/>
                                          </p:stCondLst>
                                        </p:cTn>
                                        <p:tgtEl>
                                          <p:spTgt spid="11"/>
                                        </p:tgtEl>
                                        <p:attrNameLst>
                                          <p:attrName>style.visibility</p:attrName>
                                        </p:attrNameLst>
                                      </p:cBhvr>
                                      <p:to>
                                        <p:strVal val="hidden"/>
                                      </p:to>
                                    </p:set>
                                  </p:childTnLst>
                                </p:cTn>
                              </p:par>
                            </p:childTnLst>
                          </p:cTn>
                        </p:par>
                        <p:par>
                          <p:cTn id="19" fill="hold">
                            <p:stCondLst>
                              <p:cond delay="125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50" fill="hold"/>
                                        <p:tgtEl>
                                          <p:spTgt spid="9"/>
                                        </p:tgtEl>
                                        <p:attrNameLst>
                                          <p:attrName>ppt_x</p:attrName>
                                        </p:attrNameLst>
                                      </p:cBhvr>
                                      <p:tavLst>
                                        <p:tav tm="0">
                                          <p:val>
                                            <p:strVal val="#ppt_x"/>
                                          </p:val>
                                        </p:tav>
                                        <p:tav tm="100000">
                                          <p:val>
                                            <p:strVal val="#ppt_x"/>
                                          </p:val>
                                        </p:tav>
                                      </p:tavLst>
                                    </p:anim>
                                    <p:anim calcmode="lin" valueType="num">
                                      <p:cBhvr additive="base">
                                        <p:cTn id="23" dur="250" fill="hold"/>
                                        <p:tgtEl>
                                          <p:spTgt spid="9"/>
                                        </p:tgtEl>
                                        <p:attrNameLst>
                                          <p:attrName>ppt_y</p:attrName>
                                        </p:attrNameLst>
                                      </p:cBhvr>
                                      <p:tavLst>
                                        <p:tav tm="0">
                                          <p:val>
                                            <p:strVal val="1+#ppt_h/2"/>
                                          </p:val>
                                        </p:tav>
                                        <p:tav tm="100000">
                                          <p:val>
                                            <p:strVal val="#ppt_y"/>
                                          </p:val>
                                        </p:tav>
                                      </p:tavLst>
                                    </p:anim>
                                  </p:childTnLst>
                                </p:cTn>
                              </p:par>
                              <p:par>
                                <p:cTn id="24" presetID="10" presetClass="entr" presetSubtype="0" fill="hold" nodeType="withEffect">
                                  <p:stCondLst>
                                    <p:cond delay="25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childTnLst>
                                </p:cTn>
                              </p:par>
                            </p:childTnLst>
                          </p:cTn>
                        </p:par>
                      </p:childTnLst>
                    </p:cTn>
                  </p:par>
                </p:childTnLst>
              </p:cTn>
              <p:nextCondLst>
                <p:cond evt="onClick" delay="0">
                  <p:tgtEl>
                    <p:spTgt spid="28"/>
                  </p:tgtEl>
                </p:cond>
              </p:nextCondLst>
            </p:seq>
            <p:seq concurrent="1" nextAc="seek">
              <p:cTn id="27" restart="whenNotActive" fill="hold" evtFilter="cancelBubble" nodeType="interactiveSeq">
                <p:stCondLst>
                  <p:cond evt="onClick" delay="0">
                    <p:tgtEl>
                      <p:spTgt spid="27"/>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par>
                                <p:cTn id="33" presetID="10" presetClass="exit" presetSubtype="0" fill="hold" nodeType="withEffect">
                                  <p:stCondLst>
                                    <p:cond delay="1000"/>
                                  </p:stCondLst>
                                  <p:childTnLst>
                                    <p:animEffect transition="out" filter="fade">
                                      <p:cBhvr>
                                        <p:cTn id="34" dur="500"/>
                                        <p:tgtEl>
                                          <p:spTgt spid="43"/>
                                        </p:tgtEl>
                                      </p:cBhvr>
                                    </p:animEffect>
                                    <p:set>
                                      <p:cBhvr>
                                        <p:cTn id="35"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6" restart="whenNotActive" fill="hold" evtFilter="cancelBubble" nodeType="interactiveSeq">
                <p:stCondLst>
                  <p:cond evt="onClick" delay="0">
                    <p:tgtEl>
                      <p:spTgt spid="34"/>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par>
                                <p:cTn id="42" presetID="10" presetClass="exit" presetSubtype="0" fill="hold" nodeType="withEffect">
                                  <p:stCondLst>
                                    <p:cond delay="1000"/>
                                  </p:stCondLst>
                                  <p:childTnLst>
                                    <p:animEffect transition="out" filter="fade">
                                      <p:cBhvr>
                                        <p:cTn id="43" dur="500"/>
                                        <p:tgtEl>
                                          <p:spTgt spid="45"/>
                                        </p:tgtEl>
                                      </p:cBhvr>
                                    </p:animEffect>
                                    <p:set>
                                      <p:cBhvr>
                                        <p:cTn id="44"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B29D793D-8911-46C5-0EF0-21DF1D589D21}"/>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17" name="think-cell data - do not delete" hidden="1">
                        <a:extLst>
                          <a:ext uri="{FF2B5EF4-FFF2-40B4-BE49-F238E27FC236}">
                            <a16:creationId xmlns:a16="http://schemas.microsoft.com/office/drawing/2014/main" id="{B29D793D-8911-46C5-0EF0-21DF1D589D2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0742257-3980-4551-868A-26DC3CB821EE}"/>
              </a:ext>
            </a:extLst>
          </p:cNvPr>
          <p:cNvSpPr>
            <a:spLocks noGrp="1"/>
          </p:cNvSpPr>
          <p:nvPr>
            <p:ph type="title"/>
          </p:nvPr>
        </p:nvSpPr>
        <p:spPr>
          <a:xfrm>
            <a:off x="524027" y="571046"/>
            <a:ext cx="8378529" cy="1325563"/>
          </a:xfrm>
        </p:spPr>
        <p:txBody>
          <a:bodyPr vert="horz" rtlCol="0">
            <a:normAutofit/>
          </a:bodyPr>
          <a:lstStyle/>
          <a:p>
            <a:pPr rtl="0"/>
            <a:r>
              <a:rPr lang="de-DE" sz="4000" b="1" dirty="0"/>
              <a:t>Frage Vorlage 2</a:t>
            </a:r>
          </a:p>
        </p:txBody>
      </p:sp>
      <p:grpSp>
        <p:nvGrpSpPr>
          <p:cNvPr id="27" name="Gruppieren 26">
            <a:extLst>
              <a:ext uri="{FF2B5EF4-FFF2-40B4-BE49-F238E27FC236}">
                <a16:creationId xmlns:a16="http://schemas.microsoft.com/office/drawing/2014/main" id="{BF197C0E-38AA-6687-B7D4-6823143D1F38}"/>
              </a:ext>
            </a:extLst>
          </p:cNvPr>
          <p:cNvGrpSpPr/>
          <p:nvPr/>
        </p:nvGrpSpPr>
        <p:grpSpPr>
          <a:xfrm>
            <a:off x="459735" y="3678938"/>
            <a:ext cx="6356043" cy="936048"/>
            <a:chOff x="472651" y="3964709"/>
            <a:chExt cx="6356043" cy="936048"/>
          </a:xfrm>
        </p:grpSpPr>
        <p:sp>
          <p:nvSpPr>
            <p:cNvPr id="21" name="Rechteck: abgerundete Ecken 20">
              <a:extLst>
                <a:ext uri="{FF2B5EF4-FFF2-40B4-BE49-F238E27FC236}">
                  <a16:creationId xmlns:a16="http://schemas.microsoft.com/office/drawing/2014/main" id="{AF33C066-5655-2A5B-EAF1-D5075552BF5E}"/>
                </a:ext>
              </a:extLst>
            </p:cNvPr>
            <p:cNvSpPr/>
            <p:nvPr/>
          </p:nvSpPr>
          <p:spPr>
            <a:xfrm>
              <a:off x="595748" y="3964709"/>
              <a:ext cx="6232946" cy="936048"/>
            </a:xfrm>
            <a:prstGeom prst="roundRect">
              <a:avLst>
                <a:gd name="adj" fmla="val 31468"/>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latin typeface="+mj-lt"/>
                </a:rPr>
                <a:t>Antwort falsch</a:t>
              </a:r>
            </a:p>
          </p:txBody>
        </p:sp>
        <p:sp>
          <p:nvSpPr>
            <p:cNvPr id="23" name="Freihandform: Form 22">
              <a:extLst>
                <a:ext uri="{FF2B5EF4-FFF2-40B4-BE49-F238E27FC236}">
                  <a16:creationId xmlns:a16="http://schemas.microsoft.com/office/drawing/2014/main" id="{62043A99-068D-E8BB-5449-AC82E296A1E0}"/>
                </a:ext>
              </a:extLst>
            </p:cNvPr>
            <p:cNvSpPr/>
            <p:nvPr/>
          </p:nvSpPr>
          <p:spPr>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de-DE" sz="3200" dirty="0">
                  <a:latin typeface="+mj-lt"/>
                </a:rPr>
                <a:t>B</a:t>
              </a:r>
            </a:p>
          </p:txBody>
        </p:sp>
      </p:grpSp>
      <p:grpSp>
        <p:nvGrpSpPr>
          <p:cNvPr id="28" name="Gruppieren 27">
            <a:extLst>
              <a:ext uri="{FF2B5EF4-FFF2-40B4-BE49-F238E27FC236}">
                <a16:creationId xmlns:a16="http://schemas.microsoft.com/office/drawing/2014/main" id="{54C5ACDE-66AF-3364-D329-4F7372C6BF49}"/>
              </a:ext>
            </a:extLst>
          </p:cNvPr>
          <p:cNvGrpSpPr/>
          <p:nvPr/>
        </p:nvGrpSpPr>
        <p:grpSpPr>
          <a:xfrm>
            <a:off x="454942" y="2528846"/>
            <a:ext cx="6356043" cy="936048"/>
            <a:chOff x="472651" y="3964709"/>
            <a:chExt cx="6356043" cy="936048"/>
          </a:xfrm>
        </p:grpSpPr>
        <p:sp>
          <p:nvSpPr>
            <p:cNvPr id="29" name="Rechteck: abgerundete Ecken 28">
              <a:extLst>
                <a:ext uri="{FF2B5EF4-FFF2-40B4-BE49-F238E27FC236}">
                  <a16:creationId xmlns:a16="http://schemas.microsoft.com/office/drawing/2014/main" id="{6D94EE4A-992F-BF4B-2A25-E806CFB0CEE4}"/>
                </a:ext>
              </a:extLst>
            </p:cNvPr>
            <p:cNvSpPr/>
            <p:nvPr/>
          </p:nvSpPr>
          <p:spPr>
            <a:xfrm>
              <a:off x="595748" y="3964709"/>
              <a:ext cx="6232946" cy="936048"/>
            </a:xfrm>
            <a:prstGeom prst="roundRect">
              <a:avLst>
                <a:gd name="adj" fmla="val 31468"/>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latin typeface="+mj-lt"/>
                </a:rPr>
                <a:t>Antwort richtig</a:t>
              </a:r>
            </a:p>
          </p:txBody>
        </p:sp>
        <p:sp>
          <p:nvSpPr>
            <p:cNvPr id="30" name="Freihandform: Form 29">
              <a:extLst>
                <a:ext uri="{FF2B5EF4-FFF2-40B4-BE49-F238E27FC236}">
                  <a16:creationId xmlns:a16="http://schemas.microsoft.com/office/drawing/2014/main" id="{F06B935F-A9CD-BF56-B8A2-46E1327F4E6B}"/>
                </a:ext>
              </a:extLst>
            </p:cNvPr>
            <p:cNvSpPr/>
            <p:nvPr/>
          </p:nvSpPr>
          <p:spPr>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de-DE" sz="3600" dirty="0">
                  <a:latin typeface="+mj-lt"/>
                </a:rPr>
                <a:t>A</a:t>
              </a:r>
            </a:p>
          </p:txBody>
        </p:sp>
      </p:grpSp>
      <p:grpSp>
        <p:nvGrpSpPr>
          <p:cNvPr id="34" name="Gruppieren 33">
            <a:extLst>
              <a:ext uri="{FF2B5EF4-FFF2-40B4-BE49-F238E27FC236}">
                <a16:creationId xmlns:a16="http://schemas.microsoft.com/office/drawing/2014/main" id="{38A4F886-81C6-28C8-91CE-4839072EA4BF}"/>
              </a:ext>
            </a:extLst>
          </p:cNvPr>
          <p:cNvGrpSpPr/>
          <p:nvPr/>
        </p:nvGrpSpPr>
        <p:grpSpPr>
          <a:xfrm>
            <a:off x="459735" y="4850606"/>
            <a:ext cx="6356043" cy="936048"/>
            <a:chOff x="472651" y="3964709"/>
            <a:chExt cx="6356043" cy="936048"/>
          </a:xfrm>
        </p:grpSpPr>
        <p:sp>
          <p:nvSpPr>
            <p:cNvPr id="35" name="Rechteck: abgerundete Ecken 34">
              <a:extLst>
                <a:ext uri="{FF2B5EF4-FFF2-40B4-BE49-F238E27FC236}">
                  <a16:creationId xmlns:a16="http://schemas.microsoft.com/office/drawing/2014/main" id="{FDC27A03-DE5A-4DF4-C0B3-6E20B12F5CA0}"/>
                </a:ext>
              </a:extLst>
            </p:cNvPr>
            <p:cNvSpPr/>
            <p:nvPr/>
          </p:nvSpPr>
          <p:spPr>
            <a:xfrm>
              <a:off x="595748" y="3964709"/>
              <a:ext cx="6232946" cy="936048"/>
            </a:xfrm>
            <a:prstGeom prst="roundRect">
              <a:avLst>
                <a:gd name="adj" fmla="val 31468"/>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latin typeface="+mj-lt"/>
                </a:rPr>
                <a:t>Antwort falsch</a:t>
              </a:r>
            </a:p>
          </p:txBody>
        </p:sp>
        <p:sp>
          <p:nvSpPr>
            <p:cNvPr id="36" name="Freihandform: Form 35">
              <a:extLst>
                <a:ext uri="{FF2B5EF4-FFF2-40B4-BE49-F238E27FC236}">
                  <a16:creationId xmlns:a16="http://schemas.microsoft.com/office/drawing/2014/main" id="{E3C05603-5D12-EFA1-76F5-6FC245F6CF48}"/>
                </a:ext>
              </a:extLst>
            </p:cNvPr>
            <p:cNvSpPr/>
            <p:nvPr/>
          </p:nvSpPr>
          <p:spPr>
            <a:xfrm>
              <a:off x="472651" y="3964709"/>
              <a:ext cx="837106" cy="936048"/>
            </a:xfrm>
            <a:custGeom>
              <a:avLst/>
              <a:gdLst>
                <a:gd name="connsiteX0" fmla="*/ 294556 w 837106"/>
                <a:gd name="connsiteY0" fmla="*/ 0 h 936048"/>
                <a:gd name="connsiteX1" fmla="*/ 837106 w 837106"/>
                <a:gd name="connsiteY1" fmla="*/ 0 h 936048"/>
                <a:gd name="connsiteX2" fmla="*/ 837106 w 837106"/>
                <a:gd name="connsiteY2" fmla="*/ 936048 h 936048"/>
                <a:gd name="connsiteX3" fmla="*/ 294556 w 837106"/>
                <a:gd name="connsiteY3" fmla="*/ 936048 h 936048"/>
                <a:gd name="connsiteX4" fmla="*/ 0 w 837106"/>
                <a:gd name="connsiteY4" fmla="*/ 641492 h 936048"/>
                <a:gd name="connsiteX5" fmla="*/ 0 w 837106"/>
                <a:gd name="connsiteY5" fmla="*/ 294556 h 936048"/>
                <a:gd name="connsiteX6" fmla="*/ 294556 w 837106"/>
                <a:gd name="connsiteY6" fmla="*/ 0 h 93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7106" h="936048">
                  <a:moveTo>
                    <a:pt x="294556" y="0"/>
                  </a:moveTo>
                  <a:lnTo>
                    <a:pt x="837106" y="0"/>
                  </a:lnTo>
                  <a:lnTo>
                    <a:pt x="837106" y="936048"/>
                  </a:lnTo>
                  <a:lnTo>
                    <a:pt x="294556" y="936048"/>
                  </a:lnTo>
                  <a:cubicBezTo>
                    <a:pt x="131877" y="936048"/>
                    <a:pt x="0" y="804171"/>
                    <a:pt x="0" y="641492"/>
                  </a:cubicBezTo>
                  <a:lnTo>
                    <a:pt x="0" y="294556"/>
                  </a:lnTo>
                  <a:cubicBezTo>
                    <a:pt x="0" y="131877"/>
                    <a:pt x="131877" y="0"/>
                    <a:pt x="294556" y="0"/>
                  </a:cubicBezTo>
                  <a:close/>
                </a:path>
              </a:pathLst>
            </a:cu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de-DE" sz="3600" dirty="0">
                  <a:latin typeface="+mj-lt"/>
                </a:rPr>
                <a:t>C</a:t>
              </a:r>
            </a:p>
          </p:txBody>
        </p:sp>
      </p:grpSp>
      <p:grpSp>
        <p:nvGrpSpPr>
          <p:cNvPr id="44" name="Gruppieren 43">
            <a:extLst>
              <a:ext uri="{FF2B5EF4-FFF2-40B4-BE49-F238E27FC236}">
                <a16:creationId xmlns:a16="http://schemas.microsoft.com/office/drawing/2014/main" id="{20C0148E-E8DD-0AE0-243F-BCBC1828F05F}"/>
              </a:ext>
            </a:extLst>
          </p:cNvPr>
          <p:cNvGrpSpPr/>
          <p:nvPr/>
        </p:nvGrpSpPr>
        <p:grpSpPr>
          <a:xfrm>
            <a:off x="7253928" y="2529405"/>
            <a:ext cx="936000" cy="936000"/>
            <a:chOff x="7253928" y="2514600"/>
            <a:chExt cx="914400" cy="914400"/>
          </a:xfrm>
        </p:grpSpPr>
        <p:sp>
          <p:nvSpPr>
            <p:cNvPr id="37" name="Rechteck: abgerundete Ecken 36">
              <a:extLst>
                <a:ext uri="{FF2B5EF4-FFF2-40B4-BE49-F238E27FC236}">
                  <a16:creationId xmlns:a16="http://schemas.microsoft.com/office/drawing/2014/main" id="{7F63DD22-EFE0-C5B4-D797-2B9C073047A8}"/>
                </a:ext>
              </a:extLst>
            </p:cNvPr>
            <p:cNvSpPr/>
            <p:nvPr/>
          </p:nvSpPr>
          <p:spPr>
            <a:xfrm>
              <a:off x="7253928" y="2514600"/>
              <a:ext cx="914400" cy="914400"/>
            </a:xfrm>
            <a:prstGeom prst="roundRect">
              <a:avLst>
                <a:gd name="adj" fmla="val 31818"/>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1" name="Grafik 40" descr="Abzeichen Tick1 mit einfarbiger Füllung">
              <a:extLst>
                <a:ext uri="{FF2B5EF4-FFF2-40B4-BE49-F238E27FC236}">
                  <a16:creationId xmlns:a16="http://schemas.microsoft.com/office/drawing/2014/main" id="{6D921862-1F48-47B3-7888-E3A8DC3042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44460" y="2605132"/>
              <a:ext cx="733335" cy="733335"/>
            </a:xfrm>
            <a:prstGeom prst="rect">
              <a:avLst/>
            </a:prstGeom>
          </p:spPr>
        </p:pic>
      </p:grpSp>
      <p:grpSp>
        <p:nvGrpSpPr>
          <p:cNvPr id="43" name="Gruppieren 42">
            <a:extLst>
              <a:ext uri="{FF2B5EF4-FFF2-40B4-BE49-F238E27FC236}">
                <a16:creationId xmlns:a16="http://schemas.microsoft.com/office/drawing/2014/main" id="{81152C0A-0636-5622-906D-D143DF10A661}"/>
              </a:ext>
            </a:extLst>
          </p:cNvPr>
          <p:cNvGrpSpPr/>
          <p:nvPr/>
        </p:nvGrpSpPr>
        <p:grpSpPr>
          <a:xfrm>
            <a:off x="7253928" y="3678020"/>
            <a:ext cx="936000" cy="936000"/>
            <a:chOff x="7344460" y="3624001"/>
            <a:chExt cx="914400" cy="914400"/>
          </a:xfrm>
        </p:grpSpPr>
        <p:sp>
          <p:nvSpPr>
            <p:cNvPr id="42" name="Rechteck: abgerundete Ecken 41">
              <a:extLst>
                <a:ext uri="{FF2B5EF4-FFF2-40B4-BE49-F238E27FC236}">
                  <a16:creationId xmlns:a16="http://schemas.microsoft.com/office/drawing/2014/main" id="{37D13B48-3C1A-536D-FA3B-6447B7635AB2}"/>
                </a:ext>
              </a:extLst>
            </p:cNvPr>
            <p:cNvSpPr/>
            <p:nvPr/>
          </p:nvSpPr>
          <p:spPr>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9" name="Grafik 38" descr="Marke Kreuz mit einfarbiger Füllung">
              <a:extLst>
                <a:ext uri="{FF2B5EF4-FFF2-40B4-BE49-F238E27FC236}">
                  <a16:creationId xmlns:a16="http://schemas.microsoft.com/office/drawing/2014/main" id="{0EBAC34D-DD58-4BC3-609A-38F30A8EB3D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25133" y="3692886"/>
              <a:ext cx="753054" cy="753054"/>
            </a:xfrm>
            <a:prstGeom prst="rect">
              <a:avLst/>
            </a:prstGeom>
          </p:spPr>
        </p:pic>
      </p:grpSp>
      <p:grpSp>
        <p:nvGrpSpPr>
          <p:cNvPr id="45" name="Gruppieren 44">
            <a:extLst>
              <a:ext uri="{FF2B5EF4-FFF2-40B4-BE49-F238E27FC236}">
                <a16:creationId xmlns:a16="http://schemas.microsoft.com/office/drawing/2014/main" id="{B1196515-88DE-B934-9C3E-E1449A37389B}"/>
              </a:ext>
            </a:extLst>
          </p:cNvPr>
          <p:cNvGrpSpPr/>
          <p:nvPr/>
        </p:nvGrpSpPr>
        <p:grpSpPr>
          <a:xfrm>
            <a:off x="7253928" y="4850606"/>
            <a:ext cx="936000" cy="936000"/>
            <a:chOff x="7344460" y="3624001"/>
            <a:chExt cx="914400" cy="914400"/>
          </a:xfrm>
        </p:grpSpPr>
        <p:sp>
          <p:nvSpPr>
            <p:cNvPr id="46" name="Rechteck: abgerundete Ecken 45">
              <a:extLst>
                <a:ext uri="{FF2B5EF4-FFF2-40B4-BE49-F238E27FC236}">
                  <a16:creationId xmlns:a16="http://schemas.microsoft.com/office/drawing/2014/main" id="{C14963ED-8BAB-0E3D-1228-E92DC80AEF94}"/>
                </a:ext>
              </a:extLst>
            </p:cNvPr>
            <p:cNvSpPr/>
            <p:nvPr/>
          </p:nvSpPr>
          <p:spPr>
            <a:xfrm>
              <a:off x="7344460" y="3624001"/>
              <a:ext cx="914400" cy="914400"/>
            </a:xfrm>
            <a:prstGeom prst="roundRect">
              <a:avLst>
                <a:gd name="adj" fmla="val 31818"/>
              </a:avLst>
            </a:prstGeom>
            <a:solidFill>
              <a:srgbClr val="DE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7" name="Grafik 46" descr="Marke Kreuz mit einfarbiger Füllung">
              <a:extLst>
                <a:ext uri="{FF2B5EF4-FFF2-40B4-BE49-F238E27FC236}">
                  <a16:creationId xmlns:a16="http://schemas.microsoft.com/office/drawing/2014/main" id="{153B2F92-0A85-D0EC-4B90-F3E3813DA5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25133" y="3692886"/>
              <a:ext cx="753054" cy="753054"/>
            </a:xfrm>
            <a:prstGeom prst="rect">
              <a:avLst/>
            </a:prstGeom>
          </p:spPr>
        </p:pic>
      </p:grpSp>
      <p:pic>
        <p:nvPicPr>
          <p:cNvPr id="9" name="Grafik 8">
            <a:extLst>
              <a:ext uri="{FF2B5EF4-FFF2-40B4-BE49-F238E27FC236}">
                <a16:creationId xmlns:a16="http://schemas.microsoft.com/office/drawing/2014/main" id="{C27F63D2-BA9D-22DD-2EAA-34EBEF80431C}"/>
              </a:ext>
            </a:extLst>
          </p:cNvPr>
          <p:cNvPicPr>
            <a:picLocks noChangeAspect="1"/>
          </p:cNvPicPr>
          <p:nvPr/>
        </p:nvPicPr>
        <p:blipFill>
          <a:blip r:embed="rId10"/>
          <a:srcRect/>
          <a:stretch/>
        </p:blipFill>
        <p:spPr>
          <a:xfrm>
            <a:off x="9335500" y="3368961"/>
            <a:ext cx="2420186" cy="3489039"/>
          </a:xfrm>
          <a:prstGeom prst="rect">
            <a:avLst/>
          </a:prstGeom>
        </p:spPr>
      </p:pic>
      <p:pic>
        <p:nvPicPr>
          <p:cNvPr id="11" name="Grafik 10">
            <a:extLst>
              <a:ext uri="{FF2B5EF4-FFF2-40B4-BE49-F238E27FC236}">
                <a16:creationId xmlns:a16="http://schemas.microsoft.com/office/drawing/2014/main" id="{3E75F99F-F491-CBDF-1DF2-102E1751F6F5}"/>
              </a:ext>
            </a:extLst>
          </p:cNvPr>
          <p:cNvPicPr>
            <a:picLocks noChangeAspect="1"/>
          </p:cNvPicPr>
          <p:nvPr/>
        </p:nvPicPr>
        <p:blipFill>
          <a:blip r:embed="rId11"/>
          <a:srcRect t="12009" b="12009"/>
          <a:stretch/>
        </p:blipFill>
        <p:spPr>
          <a:xfrm>
            <a:off x="9650925" y="3881582"/>
            <a:ext cx="2387104" cy="2611292"/>
          </a:xfrm>
          <a:prstGeom prst="rect">
            <a:avLst/>
          </a:prstGeom>
        </p:spPr>
      </p:pic>
      <p:pic>
        <p:nvPicPr>
          <p:cNvPr id="40" name="Grafik 39" descr="Kreis mit Pfeil nach links mit einfarbiger Füllung">
            <a:hlinkClick r:id="" action="ppaction://hlinkshowjump?jump=previousslide"/>
            <a:extLst>
              <a:ext uri="{FF2B5EF4-FFF2-40B4-BE49-F238E27FC236}">
                <a16:creationId xmlns:a16="http://schemas.microsoft.com/office/drawing/2014/main" id="{ACC196F3-4A4E-1DBC-C970-7D3D86E90D6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899" y="-18816"/>
            <a:ext cx="421256" cy="421256"/>
          </a:xfrm>
          <a:prstGeom prst="rect">
            <a:avLst/>
          </a:prstGeom>
        </p:spPr>
      </p:pic>
      <p:grpSp>
        <p:nvGrpSpPr>
          <p:cNvPr id="15" name="Gruppieren 14">
            <a:extLst>
              <a:ext uri="{FF2B5EF4-FFF2-40B4-BE49-F238E27FC236}">
                <a16:creationId xmlns:a16="http://schemas.microsoft.com/office/drawing/2014/main" id="{D2C184A5-EF32-DADE-A813-94767496D410}"/>
              </a:ext>
            </a:extLst>
          </p:cNvPr>
          <p:cNvGrpSpPr/>
          <p:nvPr/>
        </p:nvGrpSpPr>
        <p:grpSpPr>
          <a:xfrm>
            <a:off x="10308625" y="6108912"/>
            <a:ext cx="1588234" cy="621101"/>
            <a:chOff x="9493158" y="6189647"/>
            <a:chExt cx="1466875" cy="621101"/>
          </a:xfrm>
        </p:grpSpPr>
        <p:sp>
          <p:nvSpPr>
            <p:cNvPr id="18" name="Rechteck: abgerundete Ecken 17">
              <a:hlinkClick r:id="" action="ppaction://hlinkshowjump?jump=nextslide"/>
              <a:extLst>
                <a:ext uri="{FF2B5EF4-FFF2-40B4-BE49-F238E27FC236}">
                  <a16:creationId xmlns:a16="http://schemas.microsoft.com/office/drawing/2014/main" id="{F58501B1-84DA-EF11-2D35-FDB981D0781B}"/>
                </a:ext>
              </a:extLst>
            </p:cNvPr>
            <p:cNvSpPr/>
            <p:nvPr/>
          </p:nvSpPr>
          <p:spPr>
            <a:xfrm>
              <a:off x="9493158" y="6189647"/>
              <a:ext cx="1466875" cy="621101"/>
            </a:xfrm>
            <a:prstGeom prst="roundRect">
              <a:avLst/>
            </a:prstGeom>
            <a:solidFill>
              <a:schemeClr val="accent1">
                <a:lumMod val="7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latin typeface="Rockwell" panose="02060603020205020403" pitchFamily="18" charset="0"/>
                </a:rPr>
                <a:t>  WEITER      </a:t>
              </a:r>
            </a:p>
          </p:txBody>
        </p:sp>
        <p:sp>
          <p:nvSpPr>
            <p:cNvPr id="19" name="Pfeil: Chevron 18">
              <a:extLst>
                <a:ext uri="{FF2B5EF4-FFF2-40B4-BE49-F238E27FC236}">
                  <a16:creationId xmlns:a16="http://schemas.microsoft.com/office/drawing/2014/main" id="{83537211-0876-EAF7-9C22-298C8B29698A}"/>
                </a:ext>
              </a:extLst>
            </p:cNvPr>
            <p:cNvSpPr/>
            <p:nvPr/>
          </p:nvSpPr>
          <p:spPr>
            <a:xfrm>
              <a:off x="10612654" y="6414666"/>
              <a:ext cx="144488" cy="163295"/>
            </a:xfrm>
            <a:prstGeom prst="chevron">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Tree>
    <p:extLst>
      <p:ext uri="{BB962C8B-B14F-4D97-AF65-F5344CB8AC3E}">
        <p14:creationId xmlns:p14="http://schemas.microsoft.com/office/powerpoint/2010/main" val="41020782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50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nodeType="withEffect">
                                  <p:stCondLst>
                                    <p:cond delay="50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par>
                          <p:cTn id="14" fill="hold">
                            <p:stCondLst>
                              <p:cond delay="1000"/>
                            </p:stCondLst>
                            <p:childTnLst>
                              <p:par>
                                <p:cTn id="15" presetID="2" presetClass="exit" presetSubtype="4" fill="hold" nodeType="afterEffect">
                                  <p:stCondLst>
                                    <p:cond delay="0"/>
                                  </p:stCondLst>
                                  <p:childTnLst>
                                    <p:anim calcmode="lin" valueType="num">
                                      <p:cBhvr additive="base">
                                        <p:cTn id="16" dur="250"/>
                                        <p:tgtEl>
                                          <p:spTgt spid="11"/>
                                        </p:tgtEl>
                                        <p:attrNameLst>
                                          <p:attrName>ppt_x</p:attrName>
                                        </p:attrNameLst>
                                      </p:cBhvr>
                                      <p:tavLst>
                                        <p:tav tm="0">
                                          <p:val>
                                            <p:strVal val="ppt_x"/>
                                          </p:val>
                                        </p:tav>
                                        <p:tav tm="100000">
                                          <p:val>
                                            <p:strVal val="ppt_x"/>
                                          </p:val>
                                        </p:tav>
                                      </p:tavLst>
                                    </p:anim>
                                    <p:anim calcmode="lin" valueType="num">
                                      <p:cBhvr additive="base">
                                        <p:cTn id="17" dur="250"/>
                                        <p:tgtEl>
                                          <p:spTgt spid="11"/>
                                        </p:tgtEl>
                                        <p:attrNameLst>
                                          <p:attrName>ppt_y</p:attrName>
                                        </p:attrNameLst>
                                      </p:cBhvr>
                                      <p:tavLst>
                                        <p:tav tm="0">
                                          <p:val>
                                            <p:strVal val="ppt_y"/>
                                          </p:val>
                                        </p:tav>
                                        <p:tav tm="100000">
                                          <p:val>
                                            <p:strVal val="1+ppt_h/2"/>
                                          </p:val>
                                        </p:tav>
                                      </p:tavLst>
                                    </p:anim>
                                    <p:set>
                                      <p:cBhvr>
                                        <p:cTn id="18" dur="1" fill="hold">
                                          <p:stCondLst>
                                            <p:cond delay="249"/>
                                          </p:stCondLst>
                                        </p:cTn>
                                        <p:tgtEl>
                                          <p:spTgt spid="11"/>
                                        </p:tgtEl>
                                        <p:attrNameLst>
                                          <p:attrName>style.visibility</p:attrName>
                                        </p:attrNameLst>
                                      </p:cBhvr>
                                      <p:to>
                                        <p:strVal val="hidden"/>
                                      </p:to>
                                    </p:set>
                                  </p:childTnLst>
                                </p:cTn>
                              </p:par>
                            </p:childTnLst>
                          </p:cTn>
                        </p:par>
                        <p:par>
                          <p:cTn id="19" fill="hold">
                            <p:stCondLst>
                              <p:cond delay="125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50" fill="hold"/>
                                        <p:tgtEl>
                                          <p:spTgt spid="9"/>
                                        </p:tgtEl>
                                        <p:attrNameLst>
                                          <p:attrName>ppt_x</p:attrName>
                                        </p:attrNameLst>
                                      </p:cBhvr>
                                      <p:tavLst>
                                        <p:tav tm="0">
                                          <p:val>
                                            <p:strVal val="#ppt_x"/>
                                          </p:val>
                                        </p:tav>
                                        <p:tav tm="100000">
                                          <p:val>
                                            <p:strVal val="#ppt_x"/>
                                          </p:val>
                                        </p:tav>
                                      </p:tavLst>
                                    </p:anim>
                                    <p:anim calcmode="lin" valueType="num">
                                      <p:cBhvr additive="base">
                                        <p:cTn id="23" dur="250" fill="hold"/>
                                        <p:tgtEl>
                                          <p:spTgt spid="9"/>
                                        </p:tgtEl>
                                        <p:attrNameLst>
                                          <p:attrName>ppt_y</p:attrName>
                                        </p:attrNameLst>
                                      </p:cBhvr>
                                      <p:tavLst>
                                        <p:tav tm="0">
                                          <p:val>
                                            <p:strVal val="1+#ppt_h/2"/>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nextCondLst>
                <p:cond evt="onClick" delay="0">
                  <p:tgtEl>
                    <p:spTgt spid="28"/>
                  </p:tgtEl>
                </p:cond>
              </p:nextCondLst>
            </p:seq>
            <p:seq concurrent="1" nextAc="seek">
              <p:cTn id="27" restart="whenNotActive" fill="hold" evtFilter="cancelBubble" nodeType="interactiveSeq">
                <p:stCondLst>
                  <p:cond evt="onClick" delay="0">
                    <p:tgtEl>
                      <p:spTgt spid="27"/>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par>
                                <p:cTn id="33" presetID="10" presetClass="exit" presetSubtype="0" fill="hold" nodeType="withEffect">
                                  <p:stCondLst>
                                    <p:cond delay="1000"/>
                                  </p:stCondLst>
                                  <p:childTnLst>
                                    <p:animEffect transition="out" filter="fade">
                                      <p:cBhvr>
                                        <p:cTn id="34" dur="500"/>
                                        <p:tgtEl>
                                          <p:spTgt spid="43"/>
                                        </p:tgtEl>
                                      </p:cBhvr>
                                    </p:animEffect>
                                    <p:set>
                                      <p:cBhvr>
                                        <p:cTn id="35"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6" restart="whenNotActive" fill="hold" evtFilter="cancelBubble" nodeType="interactiveSeq">
                <p:stCondLst>
                  <p:cond evt="onClick" delay="0">
                    <p:tgtEl>
                      <p:spTgt spid="34"/>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par>
                                <p:cTn id="42" presetID="10" presetClass="exit" presetSubtype="0" fill="hold" nodeType="withEffect">
                                  <p:stCondLst>
                                    <p:cond delay="1000"/>
                                  </p:stCondLst>
                                  <p:childTnLst>
                                    <p:animEffect transition="out" filter="fade">
                                      <p:cBhvr>
                                        <p:cTn id="43" dur="500"/>
                                        <p:tgtEl>
                                          <p:spTgt spid="45"/>
                                        </p:tgtEl>
                                      </p:cBhvr>
                                    </p:animEffect>
                                    <p:set>
                                      <p:cBhvr>
                                        <p:cTn id="44"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ompetenzverbund_Digital">
  <a:themeElements>
    <a:clrScheme name="Lernen Digital Wirtschaft">
      <a:dk1>
        <a:sysClr val="windowText" lastClr="000000"/>
      </a:dk1>
      <a:lt1>
        <a:sysClr val="window" lastClr="FFFFFF"/>
      </a:lt1>
      <a:dk2>
        <a:srgbClr val="44546A"/>
      </a:dk2>
      <a:lt2>
        <a:srgbClr val="E8EBF0"/>
      </a:lt2>
      <a:accent1>
        <a:srgbClr val="FF3859"/>
      </a:accent1>
      <a:accent2>
        <a:srgbClr val="00B3FF"/>
      </a:accent2>
      <a:accent3>
        <a:srgbClr val="B4E0E8"/>
      </a:accent3>
      <a:accent4>
        <a:srgbClr val="FF98FF"/>
      </a:accent4>
      <a:accent5>
        <a:srgbClr val="00E5B6"/>
      </a:accent5>
      <a:accent6>
        <a:srgbClr val="FF3BFF"/>
      </a:accent6>
      <a:hlink>
        <a:srgbClr val="00B3FF"/>
      </a:hlink>
      <a:folHlink>
        <a:srgbClr val="008A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13000"/>
          </a:lnSpc>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13000"/>
          </a:lnSpc>
          <a:defRPr dirty="0" err="1" smtClean="0"/>
        </a:defPPr>
      </a:lstStyle>
    </a:txDef>
  </a:objectDefaults>
  <a:extraClrSchemeLst/>
  <a:extLst>
    <a:ext uri="{05A4C25C-085E-4340-85A3-A5531E510DB2}">
      <thm15:themeFamily xmlns:thm15="http://schemas.microsoft.com/office/thememl/2012/main" name="ppt-Master_Kompetenzverbund_Lernen_Digital_Wirtschaft.potx" id="{7A593CA6-9BF8-4149-854E-62451E138650}" vid="{C207004B-AF2D-43B0-BBC1-21347AA8227A}"/>
    </a:ext>
  </a:extLst>
</a:theme>
</file>

<file path=ppt/theme/theme2.xml><?xml version="1.0" encoding="utf-8"?>
<a:theme xmlns:a="http://schemas.openxmlformats.org/drawingml/2006/main" name="Office">
  <a:themeElements>
    <a:clrScheme name="Kompetenzverbund">
      <a:dk1>
        <a:sysClr val="windowText" lastClr="000000"/>
      </a:dk1>
      <a:lt1>
        <a:sysClr val="window" lastClr="FFFFFF"/>
      </a:lt1>
      <a:dk2>
        <a:srgbClr val="44546A"/>
      </a:dk2>
      <a:lt2>
        <a:srgbClr val="E8EBF0"/>
      </a:lt2>
      <a:accent1>
        <a:srgbClr val="B4E0E8"/>
      </a:accent1>
      <a:accent2>
        <a:srgbClr val="FF0065"/>
      </a:accent2>
      <a:accent3>
        <a:srgbClr val="FF98FF"/>
      </a:accent3>
      <a:accent4>
        <a:srgbClr val="00E5B6"/>
      </a:accent4>
      <a:accent5>
        <a:srgbClr val="00B3FF"/>
      </a:accent5>
      <a:accent6>
        <a:srgbClr val="FF3BFF"/>
      </a:accent6>
      <a:hlink>
        <a:srgbClr val="00B3FF"/>
      </a:hlink>
      <a:folHlink>
        <a:srgbClr val="008AC8"/>
      </a:folHlink>
    </a:clrScheme>
    <a:fontScheme name="Kompetenzverbund">
      <a:majorFont>
        <a:latin typeface="Kantumruy Pro Medium"/>
        <a:ea typeface=""/>
        <a:cs typeface=""/>
      </a:majorFont>
      <a:minorFont>
        <a:latin typeface="Kantumruy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Kompetenzverbund">
      <a:dk1>
        <a:sysClr val="windowText" lastClr="000000"/>
      </a:dk1>
      <a:lt1>
        <a:sysClr val="window" lastClr="FFFFFF"/>
      </a:lt1>
      <a:dk2>
        <a:srgbClr val="44546A"/>
      </a:dk2>
      <a:lt2>
        <a:srgbClr val="E8EBF0"/>
      </a:lt2>
      <a:accent1>
        <a:srgbClr val="B4E0E8"/>
      </a:accent1>
      <a:accent2>
        <a:srgbClr val="FF0065"/>
      </a:accent2>
      <a:accent3>
        <a:srgbClr val="FF98FF"/>
      </a:accent3>
      <a:accent4>
        <a:srgbClr val="00E5B6"/>
      </a:accent4>
      <a:accent5>
        <a:srgbClr val="00B3FF"/>
      </a:accent5>
      <a:accent6>
        <a:srgbClr val="FF3BFF"/>
      </a:accent6>
      <a:hlink>
        <a:srgbClr val="00B3FF"/>
      </a:hlink>
      <a:folHlink>
        <a:srgbClr val="008AC8"/>
      </a:folHlink>
    </a:clrScheme>
    <a:fontScheme name="Kompetenzverbund">
      <a:majorFont>
        <a:latin typeface="Kantumruy Pro Medium"/>
        <a:ea typeface=""/>
        <a:cs typeface=""/>
      </a:majorFont>
      <a:minorFont>
        <a:latin typeface="Kantumruy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3194</Words>
  <Application>Microsoft Macintosh PowerPoint</Application>
  <PresentationFormat>Breitbild</PresentationFormat>
  <Paragraphs>573</Paragraphs>
  <Slides>49</Slides>
  <Notes>40</Notes>
  <HiddenSlides>2</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49</vt:i4>
      </vt:variant>
    </vt:vector>
  </HeadingPairs>
  <TitlesOfParts>
    <vt:vector size="60" baseType="lpstr">
      <vt:lpstr>Apple Color Emoji</vt:lpstr>
      <vt:lpstr>Arial</vt:lpstr>
      <vt:lpstr>Calibri</vt:lpstr>
      <vt:lpstr>Calibri Light</vt:lpstr>
      <vt:lpstr>Ink Free</vt:lpstr>
      <vt:lpstr>Kantumruy Pro</vt:lpstr>
      <vt:lpstr>Rockwell</vt:lpstr>
      <vt:lpstr>Symbol</vt:lpstr>
      <vt:lpstr>TUM Neue Helvetica 55 Regular</vt:lpstr>
      <vt:lpstr>Kompetenzverbund_Digital</vt:lpstr>
      <vt:lpstr>think-cell Folie</vt:lpstr>
      <vt:lpstr>PowerPoint-Präsentation</vt:lpstr>
      <vt:lpstr>PowerPoint-Präsentation</vt:lpstr>
      <vt:lpstr>VORLAGE  TITEL  Digitaler interaktiver Assistent  (DINA) </vt:lpstr>
      <vt:lpstr>PowerPoint-Präsentation</vt:lpstr>
      <vt:lpstr>Einführung ins Thema/Problem </vt:lpstr>
      <vt:lpstr>Text mit Verlinkung zu Zusatzinformationen</vt:lpstr>
      <vt:lpstr>Frage Vorlage</vt:lpstr>
      <vt:lpstr>Frage Vorlage</vt:lpstr>
      <vt:lpstr>Frage Vorlage 2</vt:lpstr>
      <vt:lpstr>Hier könnte die Versuchsanleitung oder der Link zur Simulation  kommen</vt:lpstr>
      <vt:lpstr>Problem lösen aber wie?</vt:lpstr>
      <vt:lpstr>Versuchsaufbau</vt:lpstr>
      <vt:lpstr>Beobachtung, Notizen notieren </vt:lpstr>
      <vt:lpstr>Problemstellung mit Verlinkungen</vt:lpstr>
      <vt:lpstr>Überlegungen zur Problemlösung</vt:lpstr>
      <vt:lpstr>Untersuchung der Problemstellung</vt:lpstr>
      <vt:lpstr>Abstraktion der gewonnen Erkenntnisse</vt:lpstr>
      <vt:lpstr>Begriffe und Notizfeld</vt:lpstr>
      <vt:lpstr>Lückentext 1 </vt:lpstr>
      <vt:lpstr>Lückentext 2 </vt:lpstr>
      <vt:lpstr>PowerPoint-Präsentation</vt:lpstr>
      <vt:lpstr>PowerPoint-Präsentation</vt:lpstr>
      <vt:lpstr>PowerPoint-Präsentation</vt:lpstr>
      <vt:lpstr>Erklärtext mit Verlinkung zum Glossar</vt:lpstr>
      <vt:lpstr>Erklärtext mit ausklappbarem Bild </vt:lpstr>
      <vt:lpstr>PowerPoint-Präsentation</vt:lpstr>
      <vt:lpstr>Begriff 1</vt:lpstr>
      <vt:lpstr>Leider kein Punkt.. EGAL NÄCHSTES MAL!</vt:lpstr>
      <vt:lpstr>Begriff 2</vt:lpstr>
      <vt:lpstr>Begriff 2</vt:lpstr>
      <vt:lpstr>Leider kein Punkt.. EGAL NÄCHSTES MAL!</vt:lpstr>
      <vt:lpstr>Begriff 3</vt:lpstr>
      <vt:lpstr>Begriff 3</vt:lpstr>
      <vt:lpstr>Leider kein Punkt.. EGAL NÄCHSTES MAL!</vt:lpstr>
      <vt:lpstr>Begriff 4</vt:lpstr>
      <vt:lpstr>Begriff 4</vt:lpstr>
      <vt:lpstr>Leider kein Punkt.. Das ist nicht schlimm.  Nächstes Spiel wird besser !  </vt:lpstr>
      <vt:lpstr>Super,  geschafft!  </vt:lpstr>
      <vt:lpstr>PowerPoint-Präsentation</vt:lpstr>
      <vt:lpstr>Hinweisfolie Link 1</vt:lpstr>
      <vt:lpstr>Zusatzinformationen Link 2</vt:lpstr>
      <vt:lpstr>Glossar</vt:lpstr>
      <vt:lpstr>Hilfekarten</vt:lpstr>
      <vt:lpstr>Problemgewinnung</vt:lpstr>
      <vt:lpstr>Überlegungen zur Problemstellung</vt:lpstr>
      <vt:lpstr>Durchführung eines Lösungsvorschlags</vt:lpstr>
      <vt:lpstr>Abstraktion der gewonnenen Erkenntnisse</vt:lpstr>
      <vt:lpstr>Wissenssicherung</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H1 Lorem ipsum dolor sit amet cons adipiscing elit</dc:title>
  <dc:creator>Philip Seufert</dc:creator>
  <cp:lastModifiedBy>Amina Zerouali</cp:lastModifiedBy>
  <cp:revision>19</cp:revision>
  <dcterms:created xsi:type="dcterms:W3CDTF">2023-12-15T13:40:23Z</dcterms:created>
  <dcterms:modified xsi:type="dcterms:W3CDTF">2025-11-26T21:53:25Z</dcterms:modified>
</cp:coreProperties>
</file>