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Lst>
  <p:sldSz cx="9144000" cy="6858000" type="screen4x3"/>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288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88" y="114"/>
      </p:cViewPr>
      <p:guideLst>
        <p:guide pos="288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1DC929FD-E2D6-4D77-9605-90A7BB99A317}" type="datetimeFigureOut">
              <a:rPr lang="de-DE"/>
              <a:t>18.02.2025</a:t>
            </a:fld>
            <a:endParaRPr lang="de-DE"/>
          </a:p>
        </p:txBody>
      </p:sp>
      <p:sp>
        <p:nvSpPr>
          <p:cNvPr id="4" name="Folienbildplatzhalter 3"/>
          <p:cNvSpPr>
            <a:spLocks noGrp="1" noRot="1" noChangeAspect="1"/>
          </p:cNvSpPr>
          <p:nvPr>
            <p:ph type="sldImg" idx="2"/>
          </p:nvPr>
        </p:nvSpPr>
        <p:spPr bwMode="auto">
          <a:xfrm>
            <a:off x="1371600" y="1143000"/>
            <a:ext cx="41148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BE11F493-1E29-4DAD-BEB6-3AF32A3F50B7}"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0E0966E-FC0B-A3BB-864F-12A9DF1CF9C6}"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7619C0B-51B1-3B77-1B63-0B9442EDD70B}"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B1FC047-EECA-BB80-D808-2C7D255A66E5}"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4063D22-3B03-8FEA-1982-70A24C3548E4}"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8B3F0D8-516A-8460-C4B7-4465D2BF5619}"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5D350B3-993E-2E98-7958-EDAE7CD8BBBB}"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1C43FBA-9C4B-D66D-9497-E2D7CEDF5A5E}"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E4E3D6D-32D4-0490-745F-8E6AF23FF9E8}"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30</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31</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32</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33</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34</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3C40F8B-2EA9-A34F-6856-831193936671}" type="slidenum">
              <a:r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36</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2117208-05BF-20FD-1846-FABE4BC1837D}" type="slidenum">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2C83AFE-D5CD-7E4B-21CB-F157AD54F306}" type="slidenum">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0FD9AC2-045D-3695-AFAA-A0996F1EB152}" type="slidenum">
              <a:r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EE91830-E9CC-E645-9B61-BF9A6E746BCB}" type="slidenum">
              <a:r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F327A87-1F46-F28A-6608-F5385C89ADD6}" type="slidenum">
              <a:r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707267C-6E40-5646-B5B2-507BDE6934F2}" type="slidenum">
              <a:r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49BF4E-A516-7BDB-3209-6EE3F3E209C3}" type="slidenum">
              <a:r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43</a:t>
            </a:fld>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7BD96DD-B680-6082-86CE-B0EF1BA8E7F9}" type="slidenum">
              <a:r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E40F024-F068-7DD9-05EB-B93BFD0DE595}" type="slidenum">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BB6658F-B432-61B6-D2E9-0FD25781924A}" type="slidenum">
              <a:r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29A5193-4BD3-39FD-D71E-AAC4A8BB00C9}" type="slidenum">
              <a:r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CCE92CC-F3EB-8EAD-5A6D-B4D83FA9480A}" type="slidenum">
              <a:r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9266938-7A01-D899-D9CE-2106ED6A305C}" type="slidenum">
              <a:rP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9366884-2C13-F1E3-9C98-2A3091E40FF0}" type="slidenum">
              <a:r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59053A4-78AA-C8AA-3C0C-F4461B8165DA}" type="slidenum">
              <a:r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C6DA8E8-7B63-0554-E1A0-49231A58E95B}" type="slidenum">
              <a:r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8332239-3EDC-FFAF-5F06-2602105A3466}" type="slidenum">
              <a:r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2F5F9C5-1CDA-120C-6B2F-876C60F55E64}" type="slidenum">
              <a:rP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54</a:t>
            </a:fld>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DE76F9D-90A7-675E-F583-ED23FADE03AF}" type="slidenum">
              <a:rP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56</a:t>
            </a:fld>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82D97EB-3A32-190B-4A2B-AC1DE2331DC7}" type="slidenum">
              <a:rP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077F5EE-418E-ECDB-317F-B6DDAC479FF5}" type="slidenum">
              <a:rP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C3ABF9D-FF62-E0E8-E07C-872587916C82}" type="slidenum">
              <a:rP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a:t>
            </a:fld>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60</a:t>
            </a:fld>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F076032-BA29-0EFA-BF8D-78D76D1BA3CC}" type="slidenum">
              <a:rP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25F4B79-CFD4-258D-965C-72C333CD1E4E}" type="slidenum">
              <a:rP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63</a:t>
            </a:fld>
            <a:endParaRPr 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64</a:t>
            </a:fld>
            <a:endParaRPr 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65</a:t>
            </a:fld>
            <a:endParaRPr 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66</a:t>
            </a:fld>
            <a:endParaRPr lang="de-D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67</a:t>
            </a:fld>
            <a:endParaRPr 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68</a:t>
            </a:fld>
            <a:endParaRPr lang="de-D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69</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a:t>
            </a:fld>
            <a:endParaRPr 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70</a:t>
            </a:fld>
            <a:endParaRPr lang="de-D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71</a:t>
            </a:fld>
            <a:endParaRPr 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72</a:t>
            </a:fld>
            <a:endParaRPr 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73</a:t>
            </a:fld>
            <a:endParaRPr lang="de-D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74</a:t>
            </a:fld>
            <a:endParaRPr lang="de-D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75</a:t>
            </a:fld>
            <a:endParaRPr 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76</a:t>
            </a:fld>
            <a:endParaRPr lang="de-DE"/>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77</a:t>
            </a:fld>
            <a:endParaRPr lang="de-DE"/>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78</a:t>
            </a:fld>
            <a:endParaRPr lang="de-DE"/>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79</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a:t>
            </a:fld>
            <a:endParaRPr lang="de-DE"/>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80</a:t>
            </a:fld>
            <a:endParaRPr lang="de-DE"/>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81</a:t>
            </a:fld>
            <a:endParaRPr lang="de-DE"/>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82</a:t>
            </a:fld>
            <a:endParaRPr lang="de-DE"/>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83</a:t>
            </a:fld>
            <a:endParaRPr lang="de-DE"/>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84</a:t>
            </a:fld>
            <a:endParaRPr lang="de-DE"/>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85</a:t>
            </a:fld>
            <a:endParaRPr lang="de-DE"/>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86</a:t>
            </a:fld>
            <a:endParaRPr lang="de-DE"/>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87</a:t>
            </a:fld>
            <a:endParaRPr lang="de-DE"/>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88</a:t>
            </a:fld>
            <a:endParaRPr lang="de-D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89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3EEFAFE-D20C-2511-653A-9AB95AAD8AB2}" type="slidenum">
              <a:rP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90</a:t>
            </a:fld>
            <a:endParaRPr lang="de-D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91</a:t>
            </a:fld>
            <a:endParaRPr lang="de-DE"/>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92</a:t>
            </a:fld>
            <a:endParaRPr lang="de-D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93</a:t>
            </a:fld>
            <a:endParaRPr lang="de-DE"/>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94</a:t>
            </a:fld>
            <a:endParaRPr lang="de-DE"/>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95</a:t>
            </a:fld>
            <a:endParaRPr lang="de-DE"/>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96</a:t>
            </a:fld>
            <a:endParaRPr lang="de-DE"/>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BE11F493-1E29-4DAD-BEB6-3AF32A3F50B7}" type="slidenum">
              <a:rPr lang="de-DE"/>
              <a:t>97</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143000" y="1122363"/>
            <a:ext cx="6858000" cy="2387600"/>
          </a:xfrm>
        </p:spPr>
        <p:txBody>
          <a:bodyPr anchor="b"/>
          <a:lstStyle>
            <a:lvl1pPr algn="ctr">
              <a:defRPr sz="4500"/>
            </a:lvl1pPr>
          </a:lstStyle>
          <a:p>
            <a:pPr>
              <a:defRPr/>
            </a:pPr>
            <a:r>
              <a:rPr lang="de-DE"/>
              <a:t>Mastertitelformat bearbeiten</a:t>
            </a:r>
            <a:endParaRPr/>
          </a:p>
        </p:txBody>
      </p:sp>
      <p:sp>
        <p:nvSpPr>
          <p:cNvPr id="3" name="Untertitel 2"/>
          <p:cNvSpPr>
            <a:spLocks noGrp="1"/>
          </p:cNvSpPr>
          <p:nvPr>
            <p:ph type="subTitle" idx="1"/>
          </p:nvPr>
        </p:nvSpPr>
        <p:spPr bwMode="auto">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de-DE"/>
              <a:t>Master-Untertitelformat bearbeiten</a:t>
            </a:r>
            <a:endParaRPr/>
          </a:p>
        </p:txBody>
      </p:sp>
      <p:sp>
        <p:nvSpPr>
          <p:cNvPr id="4" name="Datumsplatzhalter 3"/>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Vertikaler Textplatzhalter 2"/>
          <p:cNvSpPr>
            <a:spLocks noGrp="1"/>
          </p:cNvSpPr>
          <p:nvPr>
            <p:ph type="body" orient="vert" idx="1"/>
          </p:nvPr>
        </p:nvSpPr>
        <p:spPr bwMode="auto"/>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kaler Titel 1"/>
          <p:cNvSpPr>
            <a:spLocks noGrp="1"/>
          </p:cNvSpPr>
          <p:nvPr>
            <p:ph type="title" orient="vert"/>
          </p:nvPr>
        </p:nvSpPr>
        <p:spPr bwMode="auto">
          <a:xfrm>
            <a:off x="6543675" y="365125"/>
            <a:ext cx="1971675" cy="5811838"/>
          </a:xfrm>
        </p:spPr>
        <p:txBody>
          <a:bodyPr vert="eaVert"/>
          <a:lstStyle/>
          <a:p>
            <a:pPr>
              <a:defRPr/>
            </a:pPr>
            <a:r>
              <a:rPr lang="de-DE"/>
              <a:t>Mastertitelformat bearbeiten</a:t>
            </a:r>
            <a:endParaRPr/>
          </a:p>
        </p:txBody>
      </p:sp>
      <p:sp>
        <p:nvSpPr>
          <p:cNvPr id="3" name="Vertikaler Textplatzhalter 2"/>
          <p:cNvSpPr>
            <a:spLocks noGrp="1"/>
          </p:cNvSpPr>
          <p:nvPr>
            <p:ph type="body" orient="vert" idx="1"/>
          </p:nvPr>
        </p:nvSpPr>
        <p:spPr bwMode="auto">
          <a:xfrm>
            <a:off x="628650" y="365125"/>
            <a:ext cx="5800725" cy="5811838"/>
          </a:xfrm>
        </p:spPr>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Panoramabild mit Beschriftung">
    <p:bg>
      <p:bgRef idx="1001">
        <a:schemeClr val="bg1"/>
      </p:bgRef>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56058" y="4304665"/>
            <a:ext cx="7434266" cy="819355"/>
          </a:xfrm>
        </p:spPr>
        <p:txBody>
          <a:bodyPr anchor="b">
            <a:normAutofit/>
          </a:bodyPr>
          <a:lstStyle>
            <a:lvl1pPr>
              <a:defRPr sz="2400"/>
            </a:lvl1pPr>
          </a:lstStyle>
          <a:p>
            <a:pPr>
              <a:defRPr/>
            </a:pPr>
            <a:r>
              <a:rPr lang="de-DE"/>
              <a:t>Mastertitelformat bearbeiten</a:t>
            </a:r>
            <a:endParaRPr lang="en-US"/>
          </a:p>
        </p:txBody>
      </p:sp>
      <p:sp>
        <p:nvSpPr>
          <p:cNvPr id="3" name="Picture Placeholder 2"/>
          <p:cNvSpPr>
            <a:spLocks noGrp="1" noChangeAspect="1"/>
          </p:cNvSpPr>
          <p:nvPr>
            <p:ph type="pic" idx="1"/>
          </p:nvPr>
        </p:nvSpPr>
        <p:spPr bwMode="auto">
          <a:xfrm>
            <a:off x="856058"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400"/>
            </a:lvl1pPr>
          </a:lstStyle>
          <a:p>
            <a:pPr marL="0" lvl="0" indent="0">
              <a:buNone/>
              <a:defRPr/>
            </a:pPr>
            <a:r>
              <a:rPr lang="de-DE"/>
              <a:t>Bild durch Klicken auf Symbol hinzufügen</a:t>
            </a:r>
            <a:endParaRPr lang="en-US"/>
          </a:p>
        </p:txBody>
      </p:sp>
      <p:sp>
        <p:nvSpPr>
          <p:cNvPr id="4" name="Text Placeholder 3"/>
          <p:cNvSpPr>
            <a:spLocks noGrp="1"/>
          </p:cNvSpPr>
          <p:nvPr>
            <p:ph type="body" sz="half" idx="2"/>
          </p:nvPr>
        </p:nvSpPr>
        <p:spPr bwMode="auto">
          <a:xfrm>
            <a:off x="856024" y="5124020"/>
            <a:ext cx="7433144" cy="682472"/>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10;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3888" y="1709739"/>
            <a:ext cx="7886700" cy="2852737"/>
          </a:xfrm>
        </p:spPr>
        <p:txBody>
          <a:bodyPr anchor="b"/>
          <a:lstStyle>
            <a:lvl1pPr>
              <a:defRPr sz="4500"/>
            </a:lvl1pPr>
          </a:lstStyle>
          <a:p>
            <a:pPr>
              <a:defRPr/>
            </a:pPr>
            <a:r>
              <a:rPr lang="de-DE"/>
              <a:t>Mastertitelformat bearbeiten</a:t>
            </a:r>
            <a:endParaRPr/>
          </a:p>
        </p:txBody>
      </p:sp>
      <p:sp>
        <p:nvSpPr>
          <p:cNvPr id="3" name="Textplatzhalter 2"/>
          <p:cNvSpPr>
            <a:spLocks noGrp="1"/>
          </p:cNvSpPr>
          <p:nvPr>
            <p:ph type="body" idx="1"/>
          </p:nvPr>
        </p:nvSpPr>
        <p:spPr bwMode="auto">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defRPr/>
            </a:pPr>
            <a:r>
              <a:rPr lang="de-DE"/>
              <a:t>Mastertextformat bearbeiten</a:t>
            </a:r>
            <a:endParaRPr/>
          </a:p>
        </p:txBody>
      </p:sp>
      <p:sp>
        <p:nvSpPr>
          <p:cNvPr id="4" name="Datumsplatzhalter 3"/>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sz="half" idx="1"/>
          </p:nvPr>
        </p:nvSpPr>
        <p:spPr bwMode="auto">
          <a:xfrm>
            <a:off x="628650" y="1825625"/>
            <a:ext cx="388620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Inhaltsplatzhalter 3"/>
          <p:cNvSpPr>
            <a:spLocks noGrp="1"/>
          </p:cNvSpPr>
          <p:nvPr>
            <p:ph sz="half" idx="2"/>
          </p:nvPr>
        </p:nvSpPr>
        <p:spPr bwMode="auto">
          <a:xfrm>
            <a:off x="4629150" y="1825625"/>
            <a:ext cx="388620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Datumsplatzhalter 4"/>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9841" y="365126"/>
            <a:ext cx="7886700" cy="1325563"/>
          </a:xfrm>
        </p:spPr>
        <p:txBody>
          <a:bodyPr/>
          <a:lstStyle/>
          <a:p>
            <a:pPr>
              <a:defRPr/>
            </a:pPr>
            <a:r>
              <a:rPr lang="de-DE"/>
              <a:t>Mastertitelformat bearbeiten</a:t>
            </a:r>
            <a:endParaRPr/>
          </a:p>
        </p:txBody>
      </p:sp>
      <p:sp>
        <p:nvSpPr>
          <p:cNvPr id="3" name="Textplatzhalter 2"/>
          <p:cNvSpPr>
            <a:spLocks noGrp="1"/>
          </p:cNvSpPr>
          <p:nvPr>
            <p:ph type="body" idx="1"/>
          </p:nvPr>
        </p:nvSpPr>
        <p:spPr bwMode="auto">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de-DE"/>
              <a:t>Mastertextformat bearbeiten</a:t>
            </a:r>
            <a:endParaRPr/>
          </a:p>
        </p:txBody>
      </p:sp>
      <p:sp>
        <p:nvSpPr>
          <p:cNvPr id="4" name="Inhaltsplatzhalter 3"/>
          <p:cNvSpPr>
            <a:spLocks noGrp="1"/>
          </p:cNvSpPr>
          <p:nvPr>
            <p:ph sz="half" idx="2"/>
          </p:nvPr>
        </p:nvSpPr>
        <p:spPr bwMode="auto">
          <a:xfrm>
            <a:off x="629842" y="2505074"/>
            <a:ext cx="3868340" cy="368458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de-DE"/>
              <a:t>Mastertextformat bearbeiten</a:t>
            </a:r>
            <a:endParaRPr/>
          </a:p>
        </p:txBody>
      </p:sp>
      <p:sp>
        <p:nvSpPr>
          <p:cNvPr id="6" name="Inhaltsplatzhalter 5"/>
          <p:cNvSpPr>
            <a:spLocks noGrp="1"/>
          </p:cNvSpPr>
          <p:nvPr>
            <p:ph sz="quarter" idx="4"/>
          </p:nvPr>
        </p:nvSpPr>
        <p:spPr bwMode="auto">
          <a:xfrm>
            <a:off x="4629150" y="2505074"/>
            <a:ext cx="3887391" cy="368458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Datumsplatzhalter 6"/>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8" name="Fußzeilenplatzhalter 7"/>
          <p:cNvSpPr>
            <a:spLocks noGrp="1"/>
          </p:cNvSpPr>
          <p:nvPr>
            <p:ph type="ftr" sz="quarter" idx="11"/>
          </p:nvPr>
        </p:nvSpPr>
        <p:spPr bwMode="auto"/>
        <p:txBody>
          <a:bodyPr/>
          <a:lstStyle/>
          <a:p>
            <a:pPr>
              <a:defRPr/>
            </a:pPr>
            <a:endParaRPr lang="de-DE"/>
          </a:p>
        </p:txBody>
      </p:sp>
      <p:sp>
        <p:nvSpPr>
          <p:cNvPr id="9" name="Foliennummernplatzhalter 8"/>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Datumsplatzhalter 2"/>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3" name="Fußzeilenplatzhalter 2"/>
          <p:cNvSpPr>
            <a:spLocks noGrp="1"/>
          </p:cNvSpPr>
          <p:nvPr>
            <p:ph type="ftr" sz="quarter" idx="11"/>
          </p:nvPr>
        </p:nvSpPr>
        <p:spPr bwMode="auto"/>
        <p:txBody>
          <a:bodyPr/>
          <a:lstStyle/>
          <a:p>
            <a:pPr>
              <a:defRPr/>
            </a:pPr>
            <a:endParaRPr lang="de-DE"/>
          </a:p>
        </p:txBody>
      </p:sp>
      <p:sp>
        <p:nvSpPr>
          <p:cNvPr id="4" name="Foliennummernplatzhalter 3"/>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9841" y="457200"/>
            <a:ext cx="2949178" cy="1600200"/>
          </a:xfrm>
        </p:spPr>
        <p:txBody>
          <a:bodyPr anchor="b"/>
          <a:lstStyle>
            <a:lvl1pPr>
              <a:defRPr sz="2400"/>
            </a:lvl1pPr>
          </a:lstStyle>
          <a:p>
            <a:pPr>
              <a:defRPr/>
            </a:pPr>
            <a:r>
              <a:rPr lang="de-DE"/>
              <a:t>Mastertitelformat bearbeiten</a:t>
            </a:r>
            <a:endParaRPr/>
          </a:p>
        </p:txBody>
      </p:sp>
      <p:sp>
        <p:nvSpPr>
          <p:cNvPr id="3" name="Inhaltsplatzhalter 2"/>
          <p:cNvSpPr>
            <a:spLocks noGrp="1"/>
          </p:cNvSpPr>
          <p:nvPr>
            <p:ph idx="1"/>
          </p:nvPr>
        </p:nvSpPr>
        <p:spPr bwMode="auto">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de-DE"/>
              <a:t>Mastertextformat bearbeiten</a:t>
            </a:r>
            <a:endParaRPr/>
          </a:p>
        </p:txBody>
      </p:sp>
      <p:sp>
        <p:nvSpPr>
          <p:cNvPr id="5" name="Datumsplatzhalter 4"/>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9841" y="457200"/>
            <a:ext cx="2949178" cy="1600200"/>
          </a:xfrm>
        </p:spPr>
        <p:txBody>
          <a:bodyPr anchor="b"/>
          <a:lstStyle>
            <a:lvl1pPr>
              <a:defRPr sz="2400"/>
            </a:lvl1pPr>
          </a:lstStyle>
          <a:p>
            <a:pPr>
              <a:defRPr/>
            </a:pPr>
            <a:r>
              <a:rPr lang="de-DE"/>
              <a:t>Mastertitelformat bearbeiten</a:t>
            </a:r>
            <a:endParaRPr/>
          </a:p>
        </p:txBody>
      </p:sp>
      <p:sp>
        <p:nvSpPr>
          <p:cNvPr id="3" name="Bildplatzhalter 2"/>
          <p:cNvSpPr>
            <a:spLocks noGrp="1"/>
          </p:cNvSpPr>
          <p:nvPr>
            <p:ph type="pic" idx="1"/>
          </p:nvPr>
        </p:nvSpPr>
        <p:spPr bwMode="auto">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endParaRPr lang="de-DE"/>
          </a:p>
        </p:txBody>
      </p:sp>
      <p:sp>
        <p:nvSpPr>
          <p:cNvPr id="4" name="Textplatzhalter 3"/>
          <p:cNvSpPr>
            <a:spLocks noGrp="1"/>
          </p:cNvSpPr>
          <p:nvPr>
            <p:ph type="body" sz="half" idx="2"/>
          </p:nvPr>
        </p:nvSpPr>
        <p:spPr bwMode="auto">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de-DE"/>
              <a:t>Mastertextformat bearbeiten</a:t>
            </a:r>
            <a:endParaRPr/>
          </a:p>
        </p:txBody>
      </p:sp>
      <p:sp>
        <p:nvSpPr>
          <p:cNvPr id="5" name="Datumsplatzhalter 4"/>
          <p:cNvSpPr>
            <a:spLocks noGrp="1"/>
          </p:cNvSpPr>
          <p:nvPr>
            <p:ph type="dt" sz="half" idx="10"/>
          </p:nvPr>
        </p:nvSpPr>
        <p:spPr bwMode="auto"/>
        <p:txBody>
          <a:bodyPr/>
          <a:lstStyle/>
          <a:p>
            <a:pPr>
              <a:defRPr/>
            </a:pPr>
            <a:fld id="{4ECECB68-6985-437A-A969-0F82AE5B7E63}" type="datetimeFigureOut">
              <a:rPr lang="de-DE"/>
              <a:t>18.02.2025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89E5B7F7-4CDF-4AF1-AC64-1F7B71536DCB}" type="slidenum">
              <a:rPr lang="de-DE"/>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628650" y="365126"/>
            <a:ext cx="7886700" cy="1325563"/>
          </a:xfrm>
          <a:prstGeom prst="rect">
            <a:avLst/>
          </a:prstGeom>
        </p:spPr>
        <p:txBody>
          <a:bodyPr vert="horz" lIns="91440" tIns="45720" rIns="91440" bIns="45720" rtlCol="0" anchor="ctr">
            <a:normAutofit/>
          </a:bodyPr>
          <a:lstStyle/>
          <a:p>
            <a:pPr>
              <a:defRPr/>
            </a:pPr>
            <a:r>
              <a:rPr lang="de-DE"/>
              <a:t>Mastertitelformat bearbeiten</a:t>
            </a:r>
            <a:endParaRPr/>
          </a:p>
        </p:txBody>
      </p:sp>
      <p:sp>
        <p:nvSpPr>
          <p:cNvPr id="3" name="Textplatzhalter 2"/>
          <p:cNvSpPr>
            <a:spLocks noGrp="1"/>
          </p:cNvSpPr>
          <p:nvPr>
            <p:ph type="body" idx="1"/>
          </p:nvPr>
        </p:nvSpPr>
        <p:spPr bwMode="auto">
          <a:xfrm>
            <a:off x="628650" y="1825625"/>
            <a:ext cx="7886700" cy="4351338"/>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2"/>
          </p:nvPr>
        </p:nvSpPr>
        <p:spPr bwMode="auto">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fld id="{4ECECB68-6985-437A-A969-0F82AE5B7E63}" type="datetimeFigureOut">
              <a:rPr lang="de-DE"/>
              <a:t>18.02.2025</a:t>
            </a:fld>
            <a:endParaRPr lang="de-DE"/>
          </a:p>
        </p:txBody>
      </p:sp>
      <p:sp>
        <p:nvSpPr>
          <p:cNvPr id="5" name="Fußzeilenplatzhalter 4"/>
          <p:cNvSpPr>
            <a:spLocks noGrp="1"/>
          </p:cNvSpPr>
          <p:nvPr>
            <p:ph type="ftr" sz="quarter" idx="3"/>
          </p:nvPr>
        </p:nvSpPr>
        <p:spPr bwMode="auto">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de-DE"/>
          </a:p>
        </p:txBody>
      </p:sp>
      <p:sp>
        <p:nvSpPr>
          <p:cNvPr id="6" name="Foliennummernplatzhalter 5"/>
          <p:cNvSpPr>
            <a:spLocks noGrp="1"/>
          </p:cNvSpPr>
          <p:nvPr>
            <p:ph type="sldNum" sz="quarter" idx="4"/>
          </p:nvPr>
        </p:nvSpPr>
        <p:spPr bwMode="auto">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defRPr/>
            </a:pPr>
            <a:fld id="{89E5B7F7-4CDF-4AF1-AC64-1F7B71536DCB}" type="slidenum">
              <a:rPr lang="de-DE"/>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de-DE"/>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slide" Target="slide84.xml"/><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26.png"/><Relationship Id="rId25"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16.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24"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34.png"/><Relationship Id="rId10" Type="http://schemas.openxmlformats.org/officeDocument/2006/relationships/image" Target="../media/image13.png"/><Relationship Id="rId19" Type="http://schemas.openxmlformats.org/officeDocument/2006/relationships/slide" Target="slide83.xml"/><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5.png"/><Relationship Id="rId22"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3.xml"/><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4.png"/><Relationship Id="rId21" Type="http://schemas.openxmlformats.org/officeDocument/2006/relationships/image" Target="../media/image33.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26.png"/><Relationship Id="rId25"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16.png"/><Relationship Id="rId20" Type="http://schemas.openxmlformats.org/officeDocument/2006/relationships/slide" Target="slide8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24"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5.png"/><Relationship Id="rId22" Type="http://schemas.openxmlformats.org/officeDocument/2006/relationships/slide" Target="slide84.xml"/><Relationship Id="rId27" Type="http://schemas.openxmlformats.org/officeDocument/2006/relationships/slide" Target="slide65.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2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12.xml"/><Relationship Id="rId16" Type="http://schemas.openxmlformats.org/officeDocument/2006/relationships/image" Target="../media/image16.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9.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40.png"/><Relationship Id="rId10" Type="http://schemas.openxmlformats.org/officeDocument/2006/relationships/image" Target="../media/image12.png"/><Relationship Id="rId19" Type="http://schemas.openxmlformats.org/officeDocument/2006/relationships/slide" Target="slide65.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39.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5" Type="http://schemas.openxmlformats.org/officeDocument/2006/relationships/image" Target="../media/image24.png"/><Relationship Id="rId2" Type="http://schemas.openxmlformats.org/officeDocument/2006/relationships/notesSlide" Target="../notesSlides/notesSlide13.xml"/><Relationship Id="rId16" Type="http://schemas.openxmlformats.org/officeDocument/2006/relationships/image" Target="../media/image16.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2.png"/><Relationship Id="rId19" Type="http://schemas.openxmlformats.org/officeDocument/2006/relationships/slide" Target="slide65.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image" Target="../media/image16.png"/><Relationship Id="rId3" Type="http://schemas.openxmlformats.org/officeDocument/2006/relationships/image" Target="../media/image4.png"/><Relationship Id="rId21"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4.xml"/><Relationship Id="rId16" Type="http://schemas.openxmlformats.org/officeDocument/2006/relationships/image" Target="../media/image5.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slide" Target="slide63.xml"/><Relationship Id="rId23" Type="http://schemas.openxmlformats.org/officeDocument/2006/relationships/image" Target="../media/image24.png"/><Relationship Id="rId10" Type="http://schemas.openxmlformats.org/officeDocument/2006/relationships/image" Target="../media/image13.png"/><Relationship Id="rId19"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42.png"/><Relationship Id="rId22"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4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15.xml"/><Relationship Id="rId16" Type="http://schemas.openxmlformats.org/officeDocument/2006/relationships/image" Target="../media/image16.pn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45.png"/><Relationship Id="rId10" Type="http://schemas.openxmlformats.org/officeDocument/2006/relationships/image" Target="../media/image12.png"/><Relationship Id="rId19"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16.xml"/><Relationship Id="rId16" Type="http://schemas.openxmlformats.org/officeDocument/2006/relationships/image" Target="../media/image16.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48.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17.xml"/><Relationship Id="rId16" Type="http://schemas.openxmlformats.org/officeDocument/2006/relationships/image" Target="../media/image16.png"/><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48.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18.xml"/><Relationship Id="rId16" Type="http://schemas.openxmlformats.org/officeDocument/2006/relationships/image" Target="../media/image16.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3.xml"/><Relationship Id="rId18" Type="http://schemas.openxmlformats.org/officeDocument/2006/relationships/image" Target="../media/image49.png"/><Relationship Id="rId26" Type="http://schemas.openxmlformats.org/officeDocument/2006/relationships/image" Target="../media/image55.png"/><Relationship Id="rId3" Type="http://schemas.openxmlformats.org/officeDocument/2006/relationships/image" Target="../media/image4.png"/><Relationship Id="rId21" Type="http://schemas.openxmlformats.org/officeDocument/2006/relationships/image" Target="../media/image52.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43.png"/><Relationship Id="rId25" Type="http://schemas.openxmlformats.org/officeDocument/2006/relationships/slide" Target="slide20.xml"/><Relationship Id="rId2" Type="http://schemas.openxmlformats.org/officeDocument/2006/relationships/notesSlide" Target="../notesSlides/notesSlide19.xml"/><Relationship Id="rId16" Type="http://schemas.openxmlformats.org/officeDocument/2006/relationships/image" Target="../media/image30.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54.pn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slide" Target="slide22.xml"/><Relationship Id="rId10" Type="http://schemas.openxmlformats.org/officeDocument/2006/relationships/image" Target="../media/image13.png"/><Relationship Id="rId19"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png"/><Relationship Id="rId22" Type="http://schemas.openxmlformats.org/officeDocument/2006/relationships/image" Target="../media/image53.png"/><Relationship Id="rId27"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19.xml"/><Relationship Id="rId17" Type="http://schemas.openxmlformats.org/officeDocument/2006/relationships/image" Target="../media/image30.png"/><Relationship Id="rId2" Type="http://schemas.openxmlformats.org/officeDocument/2006/relationships/notesSlide" Target="../notesSlides/notesSlide20.xml"/><Relationship Id="rId16" Type="http://schemas.openxmlformats.org/officeDocument/2006/relationships/image" Target="../media/image26.png"/><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19"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slide" Target="slide63.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slide" Target="slide19.xml"/><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image" Target="../media/image56.png"/><Relationship Id="rId2" Type="http://schemas.openxmlformats.org/officeDocument/2006/relationships/notesSlide" Target="../notesSlides/notesSlide21.xml"/><Relationship Id="rId16" Type="http://schemas.openxmlformats.org/officeDocument/2006/relationships/image" Target="../media/image43.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image" Target="../media/image16.png"/><Relationship Id="rId3" Type="http://schemas.openxmlformats.org/officeDocument/2006/relationships/image" Target="../media/image4.png"/><Relationship Id="rId21" Type="http://schemas.openxmlformats.org/officeDocument/2006/relationships/image" Target="../media/image60.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slide" Target="slide19.xml"/><Relationship Id="rId2" Type="http://schemas.openxmlformats.org/officeDocument/2006/relationships/notesSlide" Target="../notesSlides/notesSlide22.xml"/><Relationship Id="rId16" Type="http://schemas.openxmlformats.org/officeDocument/2006/relationships/image" Target="../media/image43.png"/><Relationship Id="rId20"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3.xml"/><Relationship Id="rId18" Type="http://schemas.openxmlformats.org/officeDocument/2006/relationships/image" Target="../media/image49.png"/><Relationship Id="rId26" Type="http://schemas.openxmlformats.org/officeDocument/2006/relationships/slide" Target="slide24.xml"/><Relationship Id="rId3" Type="http://schemas.openxmlformats.org/officeDocument/2006/relationships/image" Target="../media/image4.png"/><Relationship Id="rId21" Type="http://schemas.openxmlformats.org/officeDocument/2006/relationships/image" Target="../media/image52.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43.png"/><Relationship Id="rId25" Type="http://schemas.openxmlformats.org/officeDocument/2006/relationships/image" Target="../media/image61.png"/><Relationship Id="rId2" Type="http://schemas.openxmlformats.org/officeDocument/2006/relationships/notesSlide" Target="../notesSlides/notesSlide23.xml"/><Relationship Id="rId16" Type="http://schemas.openxmlformats.org/officeDocument/2006/relationships/image" Target="../media/image30.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54.pn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slide" Target="slide20.xml"/><Relationship Id="rId28" Type="http://schemas.openxmlformats.org/officeDocument/2006/relationships/slide" Target="slide25.xml"/><Relationship Id="rId10" Type="http://schemas.openxmlformats.org/officeDocument/2006/relationships/image" Target="../media/image13.png"/><Relationship Id="rId19"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png"/><Relationship Id="rId22" Type="http://schemas.openxmlformats.org/officeDocument/2006/relationships/image" Target="../media/image53.png"/><Relationship Id="rId27" Type="http://schemas.openxmlformats.org/officeDocument/2006/relationships/slide" Target="slide26.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23.xml"/><Relationship Id="rId17" Type="http://schemas.openxmlformats.org/officeDocument/2006/relationships/image" Target="../media/image30.png"/><Relationship Id="rId2" Type="http://schemas.openxmlformats.org/officeDocument/2006/relationships/notesSlide" Target="../notesSlides/notesSlide24.xml"/><Relationship Id="rId16" Type="http://schemas.openxmlformats.org/officeDocument/2006/relationships/image" Target="../media/image26.pn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19"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slide" Target="slide63.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slide" Target="slide23.xml"/><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image" Target="../media/image56.png"/><Relationship Id="rId2" Type="http://schemas.openxmlformats.org/officeDocument/2006/relationships/notesSlide" Target="../notesSlides/notesSlide25.xml"/><Relationship Id="rId16" Type="http://schemas.openxmlformats.org/officeDocument/2006/relationships/image" Target="../media/image43.png"/><Relationship Id="rId20"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slide" Target="slide23.xml"/><Relationship Id="rId3" Type="http://schemas.openxmlformats.org/officeDocument/2006/relationships/image" Target="../media/image4.png"/><Relationship Id="rId21" Type="http://schemas.openxmlformats.org/officeDocument/2006/relationships/image" Target="../media/image64.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image" Target="../media/image15.png"/><Relationship Id="rId2" Type="http://schemas.openxmlformats.org/officeDocument/2006/relationships/notesSlide" Target="../notesSlides/notesSlide26.xml"/><Relationship Id="rId16" Type="http://schemas.openxmlformats.org/officeDocument/2006/relationships/image" Target="../media/image43.png"/><Relationship Id="rId20"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3.xml"/><Relationship Id="rId18" Type="http://schemas.openxmlformats.org/officeDocument/2006/relationships/image" Target="../media/image49.png"/><Relationship Id="rId26" Type="http://schemas.openxmlformats.org/officeDocument/2006/relationships/slide" Target="slide28.xml"/><Relationship Id="rId3" Type="http://schemas.openxmlformats.org/officeDocument/2006/relationships/image" Target="../media/image4.png"/><Relationship Id="rId21" Type="http://schemas.openxmlformats.org/officeDocument/2006/relationships/image" Target="../media/image52.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43.png"/><Relationship Id="rId25" Type="http://schemas.openxmlformats.org/officeDocument/2006/relationships/image" Target="../media/image65.png"/><Relationship Id="rId2" Type="http://schemas.openxmlformats.org/officeDocument/2006/relationships/notesSlide" Target="../notesSlides/notesSlide27.xml"/><Relationship Id="rId16" Type="http://schemas.openxmlformats.org/officeDocument/2006/relationships/image" Target="../media/image30.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54.pn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slide" Target="slide20.xml"/><Relationship Id="rId28" Type="http://schemas.openxmlformats.org/officeDocument/2006/relationships/slide" Target="slide30.xml"/><Relationship Id="rId10" Type="http://schemas.openxmlformats.org/officeDocument/2006/relationships/image" Target="../media/image13.png"/><Relationship Id="rId19"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png"/><Relationship Id="rId22" Type="http://schemas.openxmlformats.org/officeDocument/2006/relationships/image" Target="../media/image53.png"/><Relationship Id="rId27" Type="http://schemas.openxmlformats.org/officeDocument/2006/relationships/slide" Target="slide29.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27.xml"/><Relationship Id="rId17" Type="http://schemas.openxmlformats.org/officeDocument/2006/relationships/image" Target="../media/image30.png"/><Relationship Id="rId2" Type="http://schemas.openxmlformats.org/officeDocument/2006/relationships/notesSlide" Target="../notesSlides/notesSlide28.xml"/><Relationship Id="rId16" Type="http://schemas.openxmlformats.org/officeDocument/2006/relationships/image" Target="../media/image26.png"/><Relationship Id="rId20"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19"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slide" Target="slide6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slide" Target="slide27.xml"/><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image" Target="../media/image56.png"/><Relationship Id="rId2" Type="http://schemas.openxmlformats.org/officeDocument/2006/relationships/notesSlide" Target="../notesSlides/notesSlide29.xml"/><Relationship Id="rId16" Type="http://schemas.openxmlformats.org/officeDocument/2006/relationships/image" Target="../media/image43.png"/><Relationship Id="rId20"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slide" Target="slide27.xml"/><Relationship Id="rId3" Type="http://schemas.openxmlformats.org/officeDocument/2006/relationships/image" Target="../media/image4.png"/><Relationship Id="rId21" Type="http://schemas.openxmlformats.org/officeDocument/2006/relationships/image" Target="../media/image68.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image" Target="../media/image15.png"/><Relationship Id="rId2" Type="http://schemas.openxmlformats.org/officeDocument/2006/relationships/notesSlide" Target="../notesSlides/notesSlide30.xml"/><Relationship Id="rId16" Type="http://schemas.openxmlformats.org/officeDocument/2006/relationships/image" Target="../media/image43.png"/><Relationship Id="rId20"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3.xml"/><Relationship Id="rId18" Type="http://schemas.openxmlformats.org/officeDocument/2006/relationships/image" Target="../media/image49.png"/><Relationship Id="rId26" Type="http://schemas.openxmlformats.org/officeDocument/2006/relationships/slide" Target="slide34.xml"/><Relationship Id="rId3" Type="http://schemas.openxmlformats.org/officeDocument/2006/relationships/image" Target="../media/image4.png"/><Relationship Id="rId21" Type="http://schemas.openxmlformats.org/officeDocument/2006/relationships/image" Target="../media/image53.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43.png"/><Relationship Id="rId25" Type="http://schemas.openxmlformats.org/officeDocument/2006/relationships/image" Target="../media/image69.png"/><Relationship Id="rId2" Type="http://schemas.openxmlformats.org/officeDocument/2006/relationships/notesSlide" Target="../notesSlides/notesSlide31.xml"/><Relationship Id="rId16" Type="http://schemas.openxmlformats.org/officeDocument/2006/relationships/image" Target="../media/image30.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slide" Target="slide20.xml"/><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54.png"/><Relationship Id="rId28" Type="http://schemas.openxmlformats.org/officeDocument/2006/relationships/slide" Target="slide33.xml"/><Relationship Id="rId10" Type="http://schemas.openxmlformats.org/officeDocument/2006/relationships/image" Target="../media/image13.png"/><Relationship Id="rId19"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png"/><Relationship Id="rId22" Type="http://schemas.openxmlformats.org/officeDocument/2006/relationships/image" Target="../media/image52.png"/><Relationship Id="rId27" Type="http://schemas.openxmlformats.org/officeDocument/2006/relationships/slide" Target="slide32.xml"/></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31.xml"/><Relationship Id="rId17" Type="http://schemas.openxmlformats.org/officeDocument/2006/relationships/image" Target="../media/image30.png"/><Relationship Id="rId2" Type="http://schemas.openxmlformats.org/officeDocument/2006/relationships/notesSlide" Target="../notesSlides/notesSlide32.xml"/><Relationship Id="rId16" Type="http://schemas.openxmlformats.org/officeDocument/2006/relationships/image" Target="../media/image26.png"/><Relationship Id="rId20"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19"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slide" Target="slide63.xml"/></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slide" Target="slide31.xml"/><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image" Target="../media/image56.png"/><Relationship Id="rId2" Type="http://schemas.openxmlformats.org/officeDocument/2006/relationships/notesSlide" Target="../notesSlides/notesSlide33.xml"/><Relationship Id="rId16" Type="http://schemas.openxmlformats.org/officeDocument/2006/relationships/image" Target="../media/image43.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slide" Target="slide31.xml"/><Relationship Id="rId26" Type="http://schemas.openxmlformats.org/officeDocument/2006/relationships/image" Target="../media/image73.png"/><Relationship Id="rId3" Type="http://schemas.openxmlformats.org/officeDocument/2006/relationships/image" Target="../media/image4.png"/><Relationship Id="rId21" Type="http://schemas.openxmlformats.org/officeDocument/2006/relationships/image" Target="../media/image72.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image" Target="../media/image15.png"/><Relationship Id="rId25" Type="http://schemas.openxmlformats.org/officeDocument/2006/relationships/image" Target="../media/image39.png"/><Relationship Id="rId2" Type="http://schemas.openxmlformats.org/officeDocument/2006/relationships/notesSlide" Target="../notesSlides/notesSlide34.xml"/><Relationship Id="rId16" Type="http://schemas.openxmlformats.org/officeDocument/2006/relationships/image" Target="../media/image43.png"/><Relationship Id="rId20"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slide" Target="slide85.xml"/><Relationship Id="rId5" Type="http://schemas.openxmlformats.org/officeDocument/2006/relationships/image" Target="../media/image8.png"/><Relationship Id="rId15" Type="http://schemas.openxmlformats.org/officeDocument/2006/relationships/image" Target="../media/image30.png"/><Relationship Id="rId23" Type="http://schemas.openxmlformats.org/officeDocument/2006/relationships/image" Target="../media/image33.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 Id="rId22" Type="http://schemas.openxmlformats.org/officeDocument/2006/relationships/slide" Target="slide66.xml"/></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43.png"/><Relationship Id="rId3" Type="http://schemas.openxmlformats.org/officeDocument/2006/relationships/image" Target="../media/image4.png"/><Relationship Id="rId21" Type="http://schemas.openxmlformats.org/officeDocument/2006/relationships/slide" Target="slide85.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30.png"/><Relationship Id="rId25" Type="http://schemas.openxmlformats.org/officeDocument/2006/relationships/image" Target="../media/image73.png"/><Relationship Id="rId2" Type="http://schemas.openxmlformats.org/officeDocument/2006/relationships/notesSlide" Target="../notesSlides/notesSlide35.xml"/><Relationship Id="rId16" Type="http://schemas.openxmlformats.org/officeDocument/2006/relationships/image" Target="../media/image26.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9.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74.png"/><Relationship Id="rId10" Type="http://schemas.openxmlformats.org/officeDocument/2006/relationships/image" Target="../media/image12.png"/><Relationship Id="rId19" Type="http://schemas.openxmlformats.org/officeDocument/2006/relationships/slide" Target="slide66.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image" Target="../media/image15.png"/><Relationship Id="rId26" Type="http://schemas.openxmlformats.org/officeDocument/2006/relationships/image" Target="../media/image39.png"/><Relationship Id="rId3" Type="http://schemas.openxmlformats.org/officeDocument/2006/relationships/image" Target="../media/image4.png"/><Relationship Id="rId21"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5.png"/><Relationship Id="rId25" Type="http://schemas.openxmlformats.org/officeDocument/2006/relationships/slide" Target="slide85.xml"/><Relationship Id="rId2" Type="http://schemas.openxmlformats.org/officeDocument/2006/relationships/notesSlide" Target="../notesSlides/notesSlide36.xml"/><Relationship Id="rId16" Type="http://schemas.openxmlformats.org/officeDocument/2006/relationships/slide" Target="slide63.xml"/><Relationship Id="rId20" Type="http://schemas.openxmlformats.org/officeDocument/2006/relationships/image" Target="../media/image26.png"/><Relationship Id="rId29" Type="http://schemas.openxmlformats.org/officeDocument/2006/relationships/slide" Target="slide6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24" Type="http://schemas.openxmlformats.org/officeDocument/2006/relationships/image" Target="../media/image33.png"/><Relationship Id="rId5" Type="http://schemas.openxmlformats.org/officeDocument/2006/relationships/image" Target="../media/image7.png"/><Relationship Id="rId15" Type="http://schemas.openxmlformats.org/officeDocument/2006/relationships/image" Target="../media/image24.png"/><Relationship Id="rId23" Type="http://schemas.openxmlformats.org/officeDocument/2006/relationships/slide" Target="slide66.xml"/><Relationship Id="rId28" Type="http://schemas.openxmlformats.org/officeDocument/2006/relationships/image" Target="../media/image77.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75.png"/><Relationship Id="rId22" Type="http://schemas.openxmlformats.org/officeDocument/2006/relationships/image" Target="../media/image76.png"/><Relationship Id="rId27"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slide" Target="slide67.xml"/><Relationship Id="rId3" Type="http://schemas.openxmlformats.org/officeDocument/2006/relationships/image" Target="../media/image4.png"/><Relationship Id="rId21" Type="http://schemas.openxmlformats.org/officeDocument/2006/relationships/image" Target="../media/image39.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37.xml"/><Relationship Id="rId16" Type="http://schemas.openxmlformats.org/officeDocument/2006/relationships/image" Target="../media/image16.png"/><Relationship Id="rId20"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3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38.xml"/><Relationship Id="rId16" Type="http://schemas.openxmlformats.org/officeDocument/2006/relationships/image" Target="../media/image16.png"/><Relationship Id="rId20" Type="http://schemas.openxmlformats.org/officeDocument/2006/relationships/slide" Target="slide6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12.png"/><Relationship Id="rId19"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slide" Target="slide68.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39.xml"/><Relationship Id="rId16" Type="http://schemas.openxmlformats.org/officeDocument/2006/relationships/image" Target="../media/image16.png"/><Relationship Id="rId20"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39.png"/><Relationship Id="rId10" Type="http://schemas.openxmlformats.org/officeDocument/2006/relationships/image" Target="../media/image12.png"/><Relationship Id="rId19"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7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40.xml"/><Relationship Id="rId16" Type="http://schemas.openxmlformats.org/officeDocument/2006/relationships/image" Target="../media/image16.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81.png"/><Relationship Id="rId10" Type="http://schemas.openxmlformats.org/officeDocument/2006/relationships/image" Target="../media/image12.png"/><Relationship Id="rId19" Type="http://schemas.openxmlformats.org/officeDocument/2006/relationships/slide" Target="slide68.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3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41.xml"/><Relationship Id="rId16" Type="http://schemas.openxmlformats.org/officeDocument/2006/relationships/image" Target="../media/image16.png"/><Relationship Id="rId20" Type="http://schemas.openxmlformats.org/officeDocument/2006/relationships/slide" Target="slide68.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82.png"/><Relationship Id="rId10" Type="http://schemas.openxmlformats.org/officeDocument/2006/relationships/image" Target="../media/image12.png"/><Relationship Id="rId19"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3" Type="http://schemas.openxmlformats.org/officeDocument/2006/relationships/image" Target="../media/image4.png"/><Relationship Id="rId21" Type="http://schemas.openxmlformats.org/officeDocument/2006/relationships/image" Target="../media/image7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42.xml"/><Relationship Id="rId16" Type="http://schemas.openxmlformats.org/officeDocument/2006/relationships/image" Target="../media/image16.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83.png"/><Relationship Id="rId10" Type="http://schemas.openxmlformats.org/officeDocument/2006/relationships/image" Target="../media/image12.png"/><Relationship Id="rId19" Type="http://schemas.openxmlformats.org/officeDocument/2006/relationships/slide" Target="slide69.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image" Target="../media/image15.png"/><Relationship Id="rId26" Type="http://schemas.openxmlformats.org/officeDocument/2006/relationships/image" Target="../media/image86.png"/><Relationship Id="rId3" Type="http://schemas.openxmlformats.org/officeDocument/2006/relationships/image" Target="../media/image4.png"/><Relationship Id="rId21" Type="http://schemas.openxmlformats.org/officeDocument/2006/relationships/image" Target="../media/image76.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5.png"/><Relationship Id="rId25" Type="http://schemas.openxmlformats.org/officeDocument/2006/relationships/image" Target="../media/image39.png"/><Relationship Id="rId2" Type="http://schemas.openxmlformats.org/officeDocument/2006/relationships/notesSlide" Target="../notesSlides/notesSlide43.xml"/><Relationship Id="rId16" Type="http://schemas.openxmlformats.org/officeDocument/2006/relationships/slide" Target="slide63.xml"/><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24" Type="http://schemas.openxmlformats.org/officeDocument/2006/relationships/image" Target="../media/image33.png"/><Relationship Id="rId5" Type="http://schemas.openxmlformats.org/officeDocument/2006/relationships/image" Target="../media/image7.png"/><Relationship Id="rId15" Type="http://schemas.openxmlformats.org/officeDocument/2006/relationships/image" Target="../media/image24.png"/><Relationship Id="rId23" Type="http://schemas.openxmlformats.org/officeDocument/2006/relationships/slide" Target="slide68.xml"/><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4.png"/><Relationship Id="rId22" Type="http://schemas.openxmlformats.org/officeDocument/2006/relationships/image" Target="../media/image85.png"/></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85.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44.xml"/><Relationship Id="rId16" Type="http://schemas.openxmlformats.org/officeDocument/2006/relationships/image" Target="../media/image16.png"/><Relationship Id="rId20"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slide" Target="slide63.xml"/><Relationship Id="rId2" Type="http://schemas.openxmlformats.org/officeDocument/2006/relationships/notesSlide" Target="../notesSlides/notesSlide45.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88.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88.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88.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6.png"/><Relationship Id="rId26" Type="http://schemas.openxmlformats.org/officeDocument/2006/relationships/image" Target="../media/image95.png"/><Relationship Id="rId3" Type="http://schemas.openxmlformats.org/officeDocument/2006/relationships/image" Target="../media/image92.png"/><Relationship Id="rId21" Type="http://schemas.openxmlformats.org/officeDocument/2006/relationships/image" Target="../media/image3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png"/><Relationship Id="rId25" Type="http://schemas.openxmlformats.org/officeDocument/2006/relationships/image" Target="../media/image85.png"/><Relationship Id="rId2" Type="http://schemas.openxmlformats.org/officeDocument/2006/relationships/notesSlide" Target="../notesSlides/notesSlide49.xml"/><Relationship Id="rId16" Type="http://schemas.openxmlformats.org/officeDocument/2006/relationships/slide" Target="slide45.xml"/><Relationship Id="rId20" Type="http://schemas.openxmlformats.org/officeDocument/2006/relationships/slide" Target="slide70.xml"/><Relationship Id="rId29"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88.png"/><Relationship Id="rId5" Type="http://schemas.openxmlformats.org/officeDocument/2006/relationships/image" Target="../media/image94.png"/><Relationship Id="rId15" Type="http://schemas.openxmlformats.org/officeDocument/2006/relationships/image" Target="../media/image15.png"/><Relationship Id="rId23" Type="http://schemas.openxmlformats.org/officeDocument/2006/relationships/slide" Target="slide64.xml"/><Relationship Id="rId28" Type="http://schemas.openxmlformats.org/officeDocument/2006/relationships/image" Target="../media/image96.png"/><Relationship Id="rId10" Type="http://schemas.openxmlformats.org/officeDocument/2006/relationships/image" Target="../media/image10.png"/><Relationship Id="rId19" Type="http://schemas.openxmlformats.org/officeDocument/2006/relationships/image" Target="../media/image30.png"/><Relationship Id="rId4" Type="http://schemas.openxmlformats.org/officeDocument/2006/relationships/image" Target="../media/image9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6.png"/><Relationship Id="rId27"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16.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slide" Target="slide64.xml"/><Relationship Id="rId26" Type="http://schemas.openxmlformats.org/officeDocument/2006/relationships/slide" Target="slide70.xml"/><Relationship Id="rId3" Type="http://schemas.openxmlformats.org/officeDocument/2006/relationships/image" Target="../media/image94.png"/><Relationship Id="rId21" Type="http://schemas.openxmlformats.org/officeDocument/2006/relationships/image" Target="../media/image9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76.png"/><Relationship Id="rId25" Type="http://schemas.openxmlformats.org/officeDocument/2006/relationships/image" Target="../media/image99.png"/><Relationship Id="rId2" Type="http://schemas.openxmlformats.org/officeDocument/2006/relationships/notesSlide" Target="../notesSlides/notesSlide50.xml"/><Relationship Id="rId16" Type="http://schemas.openxmlformats.org/officeDocument/2006/relationships/image" Target="../media/image30.png"/><Relationship Id="rId20" Type="http://schemas.openxmlformats.org/officeDocument/2006/relationships/image" Target="../media/image85.png"/><Relationship Id="rId29"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98.png"/><Relationship Id="rId5" Type="http://schemas.openxmlformats.org/officeDocument/2006/relationships/image" Target="../media/image7.png"/><Relationship Id="rId15" Type="http://schemas.openxmlformats.org/officeDocument/2006/relationships/image" Target="../media/image26.png"/><Relationship Id="rId23" Type="http://schemas.openxmlformats.org/officeDocument/2006/relationships/image" Target="../media/image97.png"/><Relationship Id="rId28" Type="http://schemas.openxmlformats.org/officeDocument/2006/relationships/image" Target="../media/image39.png"/><Relationship Id="rId10" Type="http://schemas.openxmlformats.org/officeDocument/2006/relationships/image" Target="../media/image12.png"/><Relationship Id="rId19" Type="http://schemas.openxmlformats.org/officeDocument/2006/relationships/image" Target="../media/image88.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5.png"/><Relationship Id="rId27" Type="http://schemas.openxmlformats.org/officeDocument/2006/relationships/image" Target="../media/image33.png"/></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slide" Target="slide64.xml"/><Relationship Id="rId26" Type="http://schemas.openxmlformats.org/officeDocument/2006/relationships/image" Target="../media/image101.png"/><Relationship Id="rId3" Type="http://schemas.openxmlformats.org/officeDocument/2006/relationships/image" Target="../media/image94.png"/><Relationship Id="rId21" Type="http://schemas.openxmlformats.org/officeDocument/2006/relationships/image" Target="../media/image98.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76.png"/><Relationship Id="rId25" Type="http://schemas.openxmlformats.org/officeDocument/2006/relationships/image" Target="../media/image25.png"/><Relationship Id="rId2" Type="http://schemas.openxmlformats.org/officeDocument/2006/relationships/notesSlide" Target="../notesSlides/notesSlide51.xml"/><Relationship Id="rId16" Type="http://schemas.openxmlformats.org/officeDocument/2006/relationships/image" Target="../media/image30.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95.png"/><Relationship Id="rId5" Type="http://schemas.openxmlformats.org/officeDocument/2006/relationships/image" Target="../media/image7.png"/><Relationship Id="rId15" Type="http://schemas.openxmlformats.org/officeDocument/2006/relationships/image" Target="../media/image26.png"/><Relationship Id="rId23" Type="http://schemas.openxmlformats.org/officeDocument/2006/relationships/image" Target="../media/image99.png"/><Relationship Id="rId10" Type="http://schemas.openxmlformats.org/officeDocument/2006/relationships/image" Target="../media/image12.png"/><Relationship Id="rId19" Type="http://schemas.openxmlformats.org/officeDocument/2006/relationships/image" Target="../media/image88.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97.png"/></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97.png"/><Relationship Id="rId3" Type="http://schemas.openxmlformats.org/officeDocument/2006/relationships/image" Target="../media/image94.png"/><Relationship Id="rId21" Type="http://schemas.openxmlformats.org/officeDocument/2006/relationships/image" Target="../media/image8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98.png"/><Relationship Id="rId2" Type="http://schemas.openxmlformats.org/officeDocument/2006/relationships/notesSlide" Target="../notesSlides/notesSlide52.xml"/><Relationship Id="rId16" Type="http://schemas.openxmlformats.org/officeDocument/2006/relationships/image" Target="../media/image88.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slide" Target="slide64.xml"/><Relationship Id="rId10" Type="http://schemas.openxmlformats.org/officeDocument/2006/relationships/image" Target="../media/image12.png"/><Relationship Id="rId19" Type="http://schemas.openxmlformats.org/officeDocument/2006/relationships/image" Target="../media/image99.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2.png"/></Relationships>
</file>

<file path=ppt/slides/_rels/slide5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85.png"/><Relationship Id="rId3" Type="http://schemas.openxmlformats.org/officeDocument/2006/relationships/image" Target="../media/image94.png"/><Relationship Id="rId21" Type="http://schemas.openxmlformats.org/officeDocument/2006/relationships/image" Target="../media/image10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53.xml"/><Relationship Id="rId16" Type="http://schemas.openxmlformats.org/officeDocument/2006/relationships/image" Target="../media/image88.pn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slide" Target="slide64.xml"/><Relationship Id="rId10" Type="http://schemas.openxmlformats.org/officeDocument/2006/relationships/image" Target="../media/image12.png"/><Relationship Id="rId19" Type="http://schemas.openxmlformats.org/officeDocument/2006/relationships/image" Target="../media/image10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5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slide" Target="slide64.xml"/><Relationship Id="rId26" Type="http://schemas.openxmlformats.org/officeDocument/2006/relationships/image" Target="../media/image39.png"/><Relationship Id="rId3" Type="http://schemas.openxmlformats.org/officeDocument/2006/relationships/image" Target="../media/image94.png"/><Relationship Id="rId21" Type="http://schemas.openxmlformats.org/officeDocument/2006/relationships/image" Target="../media/image85.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16.png"/><Relationship Id="rId25" Type="http://schemas.openxmlformats.org/officeDocument/2006/relationships/image" Target="../media/image33.png"/><Relationship Id="rId2" Type="http://schemas.openxmlformats.org/officeDocument/2006/relationships/notesSlide" Target="../notesSlides/notesSlide54.xml"/><Relationship Id="rId16" Type="http://schemas.openxmlformats.org/officeDocument/2006/relationships/image" Target="../media/image15.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24" Type="http://schemas.openxmlformats.org/officeDocument/2006/relationships/slide" Target="slide71.xml"/><Relationship Id="rId5" Type="http://schemas.openxmlformats.org/officeDocument/2006/relationships/image" Target="../media/image7.png"/><Relationship Id="rId15" Type="http://schemas.openxmlformats.org/officeDocument/2006/relationships/image" Target="../media/image24.png"/><Relationship Id="rId23" Type="http://schemas.openxmlformats.org/officeDocument/2006/relationships/image" Target="../media/image106.png"/><Relationship Id="rId10" Type="http://schemas.openxmlformats.org/officeDocument/2006/relationships/image" Target="../media/image13.png"/><Relationship Id="rId19" Type="http://schemas.openxmlformats.org/officeDocument/2006/relationships/image" Target="../media/image88.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104.png"/><Relationship Id="rId22" Type="http://schemas.openxmlformats.org/officeDocument/2006/relationships/image" Target="../media/image105.png"/></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88.png"/><Relationship Id="rId3" Type="http://schemas.openxmlformats.org/officeDocument/2006/relationships/image" Target="../media/image94.png"/><Relationship Id="rId21" Type="http://schemas.openxmlformats.org/officeDocument/2006/relationships/image" Target="../media/image10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slide" Target="slide64.xml"/><Relationship Id="rId2" Type="http://schemas.openxmlformats.org/officeDocument/2006/relationships/notesSlide" Target="../notesSlides/notesSlide55.xml"/><Relationship Id="rId16" Type="http://schemas.openxmlformats.org/officeDocument/2006/relationships/image" Target="../media/image33.png"/><Relationship Id="rId20"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slide" Target="slide71.xml"/><Relationship Id="rId10" Type="http://schemas.openxmlformats.org/officeDocument/2006/relationships/image" Target="../media/image12.png"/><Relationship Id="rId19"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9.png"/></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slide" Target="slide64.xml"/><Relationship Id="rId26" Type="http://schemas.openxmlformats.org/officeDocument/2006/relationships/image" Target="../media/image110.png"/><Relationship Id="rId3" Type="http://schemas.openxmlformats.org/officeDocument/2006/relationships/image" Target="../media/image94.png"/><Relationship Id="rId21" Type="http://schemas.openxmlformats.org/officeDocument/2006/relationships/image" Target="../media/image105.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16.png"/><Relationship Id="rId25" Type="http://schemas.openxmlformats.org/officeDocument/2006/relationships/image" Target="../media/image39.png"/><Relationship Id="rId2" Type="http://schemas.openxmlformats.org/officeDocument/2006/relationships/notesSlide" Target="../notesSlides/notesSlide56.xml"/><Relationship Id="rId16" Type="http://schemas.openxmlformats.org/officeDocument/2006/relationships/image" Target="../media/image15.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24" Type="http://schemas.openxmlformats.org/officeDocument/2006/relationships/image" Target="../media/image33.png"/><Relationship Id="rId5" Type="http://schemas.openxmlformats.org/officeDocument/2006/relationships/image" Target="../media/image7.png"/><Relationship Id="rId15" Type="http://schemas.openxmlformats.org/officeDocument/2006/relationships/image" Target="../media/image24.png"/><Relationship Id="rId23" Type="http://schemas.openxmlformats.org/officeDocument/2006/relationships/slide" Target="slide71.xml"/><Relationship Id="rId10" Type="http://schemas.openxmlformats.org/officeDocument/2006/relationships/image" Target="../media/image13.png"/><Relationship Id="rId19" Type="http://schemas.openxmlformats.org/officeDocument/2006/relationships/image" Target="../media/image88.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108.png"/><Relationship Id="rId22" Type="http://schemas.openxmlformats.org/officeDocument/2006/relationships/image" Target="../media/image109.png"/></Relationships>
</file>

<file path=ppt/slides/_rels/slide5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88.png"/><Relationship Id="rId3" Type="http://schemas.openxmlformats.org/officeDocument/2006/relationships/image" Target="../media/image94.png"/><Relationship Id="rId21" Type="http://schemas.openxmlformats.org/officeDocument/2006/relationships/image" Target="../media/image111.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slide" Target="slide64.xml"/><Relationship Id="rId2" Type="http://schemas.openxmlformats.org/officeDocument/2006/relationships/notesSlide" Target="../notesSlides/notesSlide57.xml"/><Relationship Id="rId16" Type="http://schemas.openxmlformats.org/officeDocument/2006/relationships/image" Target="../media/image33.png"/><Relationship Id="rId20"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slide" Target="slide72.xml"/><Relationship Id="rId10" Type="http://schemas.openxmlformats.org/officeDocument/2006/relationships/image" Target="../media/image12.png"/><Relationship Id="rId19"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9.png"/></Relationships>
</file>

<file path=ppt/slides/_rels/slide5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88.png"/><Relationship Id="rId3" Type="http://schemas.openxmlformats.org/officeDocument/2006/relationships/image" Target="../media/image94.png"/><Relationship Id="rId21" Type="http://schemas.openxmlformats.org/officeDocument/2006/relationships/image" Target="../media/image48.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slide" Target="slide64.xml"/><Relationship Id="rId25" Type="http://schemas.openxmlformats.org/officeDocument/2006/relationships/image" Target="../media/image113.png"/><Relationship Id="rId2" Type="http://schemas.openxmlformats.org/officeDocument/2006/relationships/notesSlide" Target="../notesSlides/notesSlide58.xml"/><Relationship Id="rId16" Type="http://schemas.openxmlformats.org/officeDocument/2006/relationships/image" Target="../media/image30.png"/><Relationship Id="rId20"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9.png"/><Relationship Id="rId5" Type="http://schemas.openxmlformats.org/officeDocument/2006/relationships/image" Target="../media/image7.png"/><Relationship Id="rId15" Type="http://schemas.openxmlformats.org/officeDocument/2006/relationships/image" Target="../media/image26.png"/><Relationship Id="rId23" Type="http://schemas.openxmlformats.org/officeDocument/2006/relationships/image" Target="../media/image33.png"/><Relationship Id="rId10" Type="http://schemas.openxmlformats.org/officeDocument/2006/relationships/image" Target="../media/image12.png"/><Relationship Id="rId19" Type="http://schemas.openxmlformats.org/officeDocument/2006/relationships/image" Target="../media/image109.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71.xml"/></Relationships>
</file>

<file path=ppt/slides/_rels/slide5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3.png"/><Relationship Id="rId3" Type="http://schemas.openxmlformats.org/officeDocument/2006/relationships/image" Target="../media/image94.png"/><Relationship Id="rId21" Type="http://schemas.openxmlformats.org/officeDocument/2006/relationships/image" Target="../media/image88.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slide" Target="slide73.xml"/><Relationship Id="rId2" Type="http://schemas.openxmlformats.org/officeDocument/2006/relationships/notesSlide" Target="../notesSlides/notesSlide59.xml"/><Relationship Id="rId16" Type="http://schemas.openxmlformats.org/officeDocument/2006/relationships/image" Target="../media/image30.png"/><Relationship Id="rId20"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9.png"/><Relationship Id="rId5" Type="http://schemas.openxmlformats.org/officeDocument/2006/relationships/image" Target="../media/image7.png"/><Relationship Id="rId15" Type="http://schemas.openxmlformats.org/officeDocument/2006/relationships/image" Target="../media/image26.png"/><Relationship Id="rId23" Type="http://schemas.openxmlformats.org/officeDocument/2006/relationships/image" Target="../media/image114.png"/><Relationship Id="rId10" Type="http://schemas.openxmlformats.org/officeDocument/2006/relationships/image" Target="../media/image12.png"/><Relationship Id="rId19"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18" Type="http://schemas.openxmlformats.org/officeDocument/2006/relationships/image" Target="../media/image16.png"/><Relationship Id="rId3" Type="http://schemas.openxmlformats.org/officeDocument/2006/relationships/image" Target="../media/image4.png"/><Relationship Id="rId21" Type="http://schemas.openxmlformats.org/officeDocument/2006/relationships/image" Target="../media/image27.png"/><Relationship Id="rId7" Type="http://schemas.openxmlformats.org/officeDocument/2006/relationships/image" Target="../media/image7.png"/><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5.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24.png"/><Relationship Id="rId15" Type="http://schemas.openxmlformats.org/officeDocument/2006/relationships/slide" Target="slide63.xml"/><Relationship Id="rId10" Type="http://schemas.openxmlformats.org/officeDocument/2006/relationships/image" Target="../media/image11.png"/><Relationship Id="rId19"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9.png"/><Relationship Id="rId1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slide" Target="slide64.xml"/><Relationship Id="rId26" Type="http://schemas.openxmlformats.org/officeDocument/2006/relationships/image" Target="../media/image117.png"/><Relationship Id="rId3" Type="http://schemas.openxmlformats.org/officeDocument/2006/relationships/image" Target="../media/image94.png"/><Relationship Id="rId21" Type="http://schemas.openxmlformats.org/officeDocument/2006/relationships/image" Target="../media/image109.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16.png"/><Relationship Id="rId25" Type="http://schemas.openxmlformats.org/officeDocument/2006/relationships/image" Target="../media/image39.png"/><Relationship Id="rId2" Type="http://schemas.openxmlformats.org/officeDocument/2006/relationships/notesSlide" Target="../notesSlides/notesSlide60.xml"/><Relationship Id="rId16" Type="http://schemas.openxmlformats.org/officeDocument/2006/relationships/image" Target="../media/image15.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24" Type="http://schemas.openxmlformats.org/officeDocument/2006/relationships/image" Target="../media/image33.png"/><Relationship Id="rId5" Type="http://schemas.openxmlformats.org/officeDocument/2006/relationships/image" Target="../media/image7.png"/><Relationship Id="rId15" Type="http://schemas.openxmlformats.org/officeDocument/2006/relationships/image" Target="../media/image24.png"/><Relationship Id="rId23" Type="http://schemas.openxmlformats.org/officeDocument/2006/relationships/slide" Target="slide71.xml"/><Relationship Id="rId10" Type="http://schemas.openxmlformats.org/officeDocument/2006/relationships/image" Target="../media/image13.png"/><Relationship Id="rId19" Type="http://schemas.openxmlformats.org/officeDocument/2006/relationships/image" Target="../media/image88.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115.png"/><Relationship Id="rId22" Type="http://schemas.openxmlformats.org/officeDocument/2006/relationships/image" Target="../media/image116.png"/></Relationships>
</file>

<file path=ppt/slides/_rels/slide6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16.png"/><Relationship Id="rId3" Type="http://schemas.openxmlformats.org/officeDocument/2006/relationships/image" Target="../media/image94.png"/><Relationship Id="rId21" Type="http://schemas.openxmlformats.org/officeDocument/2006/relationships/image" Target="../media/image2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5" Type="http://schemas.openxmlformats.org/officeDocument/2006/relationships/image" Target="../media/image39.png"/><Relationship Id="rId2" Type="http://schemas.openxmlformats.org/officeDocument/2006/relationships/notesSlide" Target="../notesSlides/notesSlide61.xml"/><Relationship Id="rId16" Type="http://schemas.openxmlformats.org/officeDocument/2006/relationships/image" Target="../media/image88.png"/><Relationship Id="rId20"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3.png"/><Relationship Id="rId5" Type="http://schemas.openxmlformats.org/officeDocument/2006/relationships/image" Target="../media/image7.png"/><Relationship Id="rId15" Type="http://schemas.openxmlformats.org/officeDocument/2006/relationships/slide" Target="slide64.xml"/><Relationship Id="rId23" Type="http://schemas.openxmlformats.org/officeDocument/2006/relationships/slide" Target="slide74.xml"/><Relationship Id="rId10" Type="http://schemas.openxmlformats.org/officeDocument/2006/relationships/image" Target="../media/image12.png"/><Relationship Id="rId19"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18.png"/></Relationships>
</file>

<file path=ppt/slides/_rels/slide6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18" Type="http://schemas.openxmlformats.org/officeDocument/2006/relationships/image" Target="../media/image88.png"/><Relationship Id="rId3" Type="http://schemas.openxmlformats.org/officeDocument/2006/relationships/image" Target="../media/image94.png"/><Relationship Id="rId21" Type="http://schemas.openxmlformats.org/officeDocument/2006/relationships/image" Target="../media/image3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slide" Target="slide64.xml"/><Relationship Id="rId2" Type="http://schemas.openxmlformats.org/officeDocument/2006/relationships/notesSlide" Target="../notesSlides/notesSlide62.xml"/><Relationship Id="rId16" Type="http://schemas.openxmlformats.org/officeDocument/2006/relationships/image" Target="../media/image76.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9.png"/><Relationship Id="rId5" Type="http://schemas.openxmlformats.org/officeDocument/2006/relationships/image" Target="../media/image7.png"/><Relationship Id="rId15" Type="http://schemas.openxmlformats.org/officeDocument/2006/relationships/image" Target="../media/image30.png"/><Relationship Id="rId23" Type="http://schemas.openxmlformats.org/officeDocument/2006/relationships/image" Target="../media/image120.png"/><Relationship Id="rId10" Type="http://schemas.openxmlformats.org/officeDocument/2006/relationships/image" Target="../media/image12.png"/><Relationship Id="rId19" Type="http://schemas.openxmlformats.org/officeDocument/2006/relationships/image" Target="../media/image11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6.png"/><Relationship Id="rId22" Type="http://schemas.openxmlformats.org/officeDocument/2006/relationships/image" Target="../media/image119.png"/></Relationships>
</file>

<file path=ppt/slides/_rels/slide6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0.png"/><Relationship Id="rId2" Type="http://schemas.openxmlformats.org/officeDocument/2006/relationships/notesSlide" Target="../notesSlides/notesSlide63.xml"/><Relationship Id="rId16"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56.png"/></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94.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notesSlide" Target="../notesSlides/notesSlide64.xml"/><Relationship Id="rId16"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1.png"/><Relationship Id="rId5" Type="http://schemas.openxmlformats.org/officeDocument/2006/relationships/image" Target="../media/image122.png"/><Relationship Id="rId1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8.png"/><Relationship Id="rId14" Type="http://schemas.openxmlformats.org/officeDocument/2006/relationships/image" Target="../media/image14.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3.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6.png"/><Relationship Id="rId2" Type="http://schemas.openxmlformats.org/officeDocument/2006/relationships/notesSlide" Target="../notesSlides/notesSlide65.xml"/><Relationship Id="rId16" Type="http://schemas.openxmlformats.org/officeDocument/2006/relationships/slide" Target="slide12.xml"/><Relationship Id="rId1" Type="http://schemas.openxmlformats.org/officeDocument/2006/relationships/slideLayout" Target="../slideLayouts/slideLayout1.xml"/><Relationship Id="rId6" Type="http://schemas.openxmlformats.org/officeDocument/2006/relationships/slide" Target="slide63.xml"/><Relationship Id="rId11" Type="http://schemas.openxmlformats.org/officeDocument/2006/relationships/image" Target="../media/image13.png"/><Relationship Id="rId5" Type="http://schemas.openxmlformats.org/officeDocument/2006/relationships/image" Target="../media/image29.png"/><Relationship Id="rId15" Type="http://schemas.openxmlformats.org/officeDocument/2006/relationships/slide" Target="slide75.xml"/><Relationship Id="rId10"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11.png"/><Relationship Id="rId14" Type="http://schemas.openxmlformats.org/officeDocument/2006/relationships/image" Target="../media/image24.png"/></Relationships>
</file>

<file path=ppt/slides/_rels/slide6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3.png"/><Relationship Id="rId18" Type="http://schemas.openxmlformats.org/officeDocument/2006/relationships/slide" Target="slide76.xml"/><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slide" Target="slide75.xml"/><Relationship Id="rId2" Type="http://schemas.openxmlformats.org/officeDocument/2006/relationships/notesSlide" Target="../notesSlides/notesSlide66.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63.xml"/><Relationship Id="rId11" Type="http://schemas.openxmlformats.org/officeDocument/2006/relationships/image" Target="../media/image13.png"/><Relationship Id="rId5" Type="http://schemas.openxmlformats.org/officeDocument/2006/relationships/image" Target="../media/image42.png"/><Relationship Id="rId15" Type="http://schemas.openxmlformats.org/officeDocument/2006/relationships/slide" Target="slide35.xml"/><Relationship Id="rId10"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11.png"/><Relationship Id="rId14" Type="http://schemas.openxmlformats.org/officeDocument/2006/relationships/image" Target="../media/image24.png"/></Relationships>
</file>

<file path=ppt/slides/_rels/slide6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3.png"/><Relationship Id="rId18" Type="http://schemas.openxmlformats.org/officeDocument/2006/relationships/slide" Target="slide37.xml"/><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slide" Target="slide77.xml"/><Relationship Id="rId2" Type="http://schemas.openxmlformats.org/officeDocument/2006/relationships/notesSlide" Target="../notesSlides/notesSlide67.xml"/><Relationship Id="rId16" Type="http://schemas.openxmlformats.org/officeDocument/2006/relationships/slide" Target="slide76.xml"/><Relationship Id="rId1" Type="http://schemas.openxmlformats.org/officeDocument/2006/relationships/slideLayout" Target="../slideLayouts/slideLayout1.xml"/><Relationship Id="rId6" Type="http://schemas.openxmlformats.org/officeDocument/2006/relationships/slide" Target="slide63.xml"/><Relationship Id="rId11" Type="http://schemas.openxmlformats.org/officeDocument/2006/relationships/image" Target="../media/image13.png"/><Relationship Id="rId5" Type="http://schemas.openxmlformats.org/officeDocument/2006/relationships/image" Target="../media/image75.png"/><Relationship Id="rId15" Type="http://schemas.openxmlformats.org/officeDocument/2006/relationships/slide" Target="slide75.xml"/><Relationship Id="rId10" Type="http://schemas.openxmlformats.org/officeDocument/2006/relationships/image" Target="../media/image12.png"/><Relationship Id="rId19"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1.png"/><Relationship Id="rId14" Type="http://schemas.openxmlformats.org/officeDocument/2006/relationships/image" Target="../media/image24.png"/></Relationships>
</file>

<file path=ppt/slides/_rels/slide6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3.png"/><Relationship Id="rId18" Type="http://schemas.openxmlformats.org/officeDocument/2006/relationships/slide" Target="slide40.xml"/><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slide" Target="slide77.xml"/><Relationship Id="rId2" Type="http://schemas.openxmlformats.org/officeDocument/2006/relationships/notesSlide" Target="../notesSlides/notesSlide68.xml"/><Relationship Id="rId16" Type="http://schemas.openxmlformats.org/officeDocument/2006/relationships/slide" Target="slide76.xml"/><Relationship Id="rId1" Type="http://schemas.openxmlformats.org/officeDocument/2006/relationships/slideLayout" Target="../slideLayouts/slideLayout1.xml"/><Relationship Id="rId6" Type="http://schemas.openxmlformats.org/officeDocument/2006/relationships/slide" Target="slide63.xml"/><Relationship Id="rId11" Type="http://schemas.openxmlformats.org/officeDocument/2006/relationships/image" Target="../media/image13.png"/><Relationship Id="rId5" Type="http://schemas.openxmlformats.org/officeDocument/2006/relationships/image" Target="../media/image75.png"/><Relationship Id="rId15" Type="http://schemas.openxmlformats.org/officeDocument/2006/relationships/slide" Target="slide75.xml"/><Relationship Id="rId10" Type="http://schemas.openxmlformats.org/officeDocument/2006/relationships/image" Target="../media/image12.png"/><Relationship Id="rId19"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1.png"/><Relationship Id="rId14" Type="http://schemas.openxmlformats.org/officeDocument/2006/relationships/image" Target="../media/image24.png"/></Relationships>
</file>

<file path=ppt/slides/_rels/slide6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4.png"/><Relationship Id="rId18" Type="http://schemas.openxmlformats.org/officeDocument/2006/relationships/slide" Target="slide42.xml"/><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slide" Target="slide77.xml"/><Relationship Id="rId2" Type="http://schemas.openxmlformats.org/officeDocument/2006/relationships/notesSlide" Target="../notesSlides/notesSlide69.xml"/><Relationship Id="rId16" Type="http://schemas.openxmlformats.org/officeDocument/2006/relationships/slide" Target="slide76.xml"/><Relationship Id="rId20" Type="http://schemas.openxmlformats.org/officeDocument/2006/relationships/slide" Target="slide78.xml"/><Relationship Id="rId1" Type="http://schemas.openxmlformats.org/officeDocument/2006/relationships/slideLayout" Target="../slideLayouts/slideLayout1.xml"/><Relationship Id="rId6" Type="http://schemas.openxmlformats.org/officeDocument/2006/relationships/slide" Target="slide63.xml"/><Relationship Id="rId11" Type="http://schemas.openxmlformats.org/officeDocument/2006/relationships/image" Target="../media/image13.png"/><Relationship Id="rId5" Type="http://schemas.openxmlformats.org/officeDocument/2006/relationships/image" Target="../media/image75.png"/><Relationship Id="rId15" Type="http://schemas.openxmlformats.org/officeDocument/2006/relationships/slide" Target="slide75.xml"/><Relationship Id="rId10" Type="http://schemas.openxmlformats.org/officeDocument/2006/relationships/image" Target="../media/image12.png"/><Relationship Id="rId19"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1.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image" Target="../media/image16.png"/><Relationship Id="rId3" Type="http://schemas.openxmlformats.org/officeDocument/2006/relationships/image" Target="../media/image4.png"/><Relationship Id="rId21" Type="http://schemas.openxmlformats.org/officeDocument/2006/relationships/image" Target="../media/image28.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7.xml"/><Relationship Id="rId16" Type="http://schemas.openxmlformats.org/officeDocument/2006/relationships/image" Target="../media/image5.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slide" Target="slide63.xml"/><Relationship Id="rId10" Type="http://schemas.openxmlformats.org/officeDocument/2006/relationships/image" Target="../media/image13.png"/><Relationship Id="rId19"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24.png"/></Relationships>
</file>

<file path=ppt/slides/_rels/slide7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png"/><Relationship Id="rId18" Type="http://schemas.openxmlformats.org/officeDocument/2006/relationships/slide" Target="slide49.xml"/><Relationship Id="rId3" Type="http://schemas.openxmlformats.org/officeDocument/2006/relationships/image" Target="../media/image10.png"/><Relationship Id="rId21" Type="http://schemas.openxmlformats.org/officeDocument/2006/relationships/slide" Target="slide97.xml"/><Relationship Id="rId7" Type="http://schemas.openxmlformats.org/officeDocument/2006/relationships/image" Target="../media/image11.png"/><Relationship Id="rId12" Type="http://schemas.openxmlformats.org/officeDocument/2006/relationships/image" Target="../media/image125.png"/><Relationship Id="rId17" Type="http://schemas.openxmlformats.org/officeDocument/2006/relationships/slide" Target="slide78.xml"/><Relationship Id="rId2" Type="http://schemas.openxmlformats.org/officeDocument/2006/relationships/notesSlide" Target="../notesSlides/notesSlide70.xml"/><Relationship Id="rId16" Type="http://schemas.openxmlformats.org/officeDocument/2006/relationships/slide" Target="slide77.xml"/><Relationship Id="rId20" Type="http://schemas.openxmlformats.org/officeDocument/2006/relationships/slide" Target="slide7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slide" Target="slide76.xml"/><Relationship Id="rId10" Type="http://schemas.openxmlformats.org/officeDocument/2006/relationships/image" Target="../media/image14.png"/><Relationship Id="rId19"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3.png"/><Relationship Id="rId14" Type="http://schemas.openxmlformats.org/officeDocument/2006/relationships/slide" Target="slide75.xml"/></Relationships>
</file>

<file path=ppt/slides/_rels/slide7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png"/><Relationship Id="rId18" Type="http://schemas.openxmlformats.org/officeDocument/2006/relationships/slide" Target="slide80.xml"/><Relationship Id="rId3" Type="http://schemas.openxmlformats.org/officeDocument/2006/relationships/image" Target="../media/image10.png"/><Relationship Id="rId21" Type="http://schemas.openxmlformats.org/officeDocument/2006/relationships/slide" Target="slide97.xml"/><Relationship Id="rId7" Type="http://schemas.openxmlformats.org/officeDocument/2006/relationships/image" Target="../media/image11.png"/><Relationship Id="rId12" Type="http://schemas.openxmlformats.org/officeDocument/2006/relationships/image" Target="../media/image126.png"/><Relationship Id="rId17" Type="http://schemas.openxmlformats.org/officeDocument/2006/relationships/slide" Target="slide78.xml"/><Relationship Id="rId2" Type="http://schemas.openxmlformats.org/officeDocument/2006/relationships/notesSlide" Target="../notesSlides/notesSlide71.xml"/><Relationship Id="rId16" Type="http://schemas.openxmlformats.org/officeDocument/2006/relationships/slide" Target="slide77.xml"/><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88.png"/><Relationship Id="rId5" Type="http://schemas.openxmlformats.org/officeDocument/2006/relationships/image" Target="../media/image104.png"/><Relationship Id="rId15" Type="http://schemas.openxmlformats.org/officeDocument/2006/relationships/slide" Target="slide76.xml"/><Relationship Id="rId10" Type="http://schemas.openxmlformats.org/officeDocument/2006/relationships/image" Target="../media/image14.png"/><Relationship Id="rId19" Type="http://schemas.openxmlformats.org/officeDocument/2006/relationships/slide" Target="slide55.xml"/><Relationship Id="rId4" Type="http://schemas.openxmlformats.org/officeDocument/2006/relationships/image" Target="../media/image23.png"/><Relationship Id="rId9" Type="http://schemas.openxmlformats.org/officeDocument/2006/relationships/image" Target="../media/image13.png"/><Relationship Id="rId14" Type="http://schemas.openxmlformats.org/officeDocument/2006/relationships/slide" Target="slide75.xml"/><Relationship Id="rId22" Type="http://schemas.openxmlformats.org/officeDocument/2006/relationships/slide" Target="slide79.xml"/></Relationships>
</file>

<file path=ppt/slides/_rels/slide7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18" Type="http://schemas.openxmlformats.org/officeDocument/2006/relationships/slide" Target="slide77.xml"/><Relationship Id="rId3" Type="http://schemas.openxmlformats.org/officeDocument/2006/relationships/image" Target="../media/image10.png"/><Relationship Id="rId21" Type="http://schemas.openxmlformats.org/officeDocument/2006/relationships/slide" Target="slide97.xml"/><Relationship Id="rId7" Type="http://schemas.openxmlformats.org/officeDocument/2006/relationships/image" Target="../media/image13.png"/><Relationship Id="rId12" Type="http://schemas.openxmlformats.org/officeDocument/2006/relationships/slide" Target="slide57.xml"/><Relationship Id="rId17" Type="http://schemas.openxmlformats.org/officeDocument/2006/relationships/slide" Target="slide76.xml"/><Relationship Id="rId2" Type="http://schemas.openxmlformats.org/officeDocument/2006/relationships/notesSlide" Target="../notesSlides/notesSlide72.xml"/><Relationship Id="rId16" Type="http://schemas.openxmlformats.org/officeDocument/2006/relationships/slide" Target="slide75.xml"/><Relationship Id="rId20" Type="http://schemas.openxmlformats.org/officeDocument/2006/relationships/slide" Target="slide80.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88.png"/><Relationship Id="rId5" Type="http://schemas.openxmlformats.org/officeDocument/2006/relationships/image" Target="../media/image11.png"/><Relationship Id="rId15" Type="http://schemas.openxmlformats.org/officeDocument/2006/relationships/image" Target="../media/image24.png"/><Relationship Id="rId23" Type="http://schemas.openxmlformats.org/officeDocument/2006/relationships/slide" Target="slide79.xml"/><Relationship Id="rId10" Type="http://schemas.openxmlformats.org/officeDocument/2006/relationships/image" Target="../media/image23.png"/><Relationship Id="rId19" Type="http://schemas.openxmlformats.org/officeDocument/2006/relationships/slide" Target="slide78.xml"/><Relationship Id="rId4" Type="http://schemas.openxmlformats.org/officeDocument/2006/relationships/image" Target="../media/image7.png"/><Relationship Id="rId9" Type="http://schemas.openxmlformats.org/officeDocument/2006/relationships/image" Target="../media/image126.png"/><Relationship Id="rId14" Type="http://schemas.openxmlformats.org/officeDocument/2006/relationships/image" Target="../media/image108.png"/><Relationship Id="rId22" Type="http://schemas.openxmlformats.org/officeDocument/2006/relationships/slide" Target="slide81.xml"/></Relationships>
</file>

<file path=ppt/slides/_rels/slide7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59.xml"/><Relationship Id="rId18" Type="http://schemas.openxmlformats.org/officeDocument/2006/relationships/slide" Target="slide75.xml"/><Relationship Id="rId3" Type="http://schemas.openxmlformats.org/officeDocument/2006/relationships/image" Target="../media/image10.png"/><Relationship Id="rId21" Type="http://schemas.openxmlformats.org/officeDocument/2006/relationships/slide" Target="slide80.xml"/><Relationship Id="rId7" Type="http://schemas.openxmlformats.org/officeDocument/2006/relationships/image" Target="../media/image13.png"/><Relationship Id="rId12" Type="http://schemas.openxmlformats.org/officeDocument/2006/relationships/image" Target="../media/image88.png"/><Relationship Id="rId17" Type="http://schemas.openxmlformats.org/officeDocument/2006/relationships/image" Target="../media/image24.png"/><Relationship Id="rId2" Type="http://schemas.openxmlformats.org/officeDocument/2006/relationships/notesSlide" Target="../notesSlides/notesSlide73.xml"/><Relationship Id="rId16" Type="http://schemas.openxmlformats.org/officeDocument/2006/relationships/slide" Target="slide82.xml"/><Relationship Id="rId20" Type="http://schemas.openxmlformats.org/officeDocument/2006/relationships/slide" Target="slide77.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08.png"/><Relationship Id="rId24" Type="http://schemas.openxmlformats.org/officeDocument/2006/relationships/slide" Target="slide97.xml"/><Relationship Id="rId5" Type="http://schemas.openxmlformats.org/officeDocument/2006/relationships/image" Target="../media/image11.png"/><Relationship Id="rId15" Type="http://schemas.openxmlformats.org/officeDocument/2006/relationships/slide" Target="slide79.xml"/><Relationship Id="rId23" Type="http://schemas.openxmlformats.org/officeDocument/2006/relationships/slide" Target="slide81.xml"/><Relationship Id="rId10" Type="http://schemas.openxmlformats.org/officeDocument/2006/relationships/image" Target="../media/image23.png"/><Relationship Id="rId19" Type="http://schemas.openxmlformats.org/officeDocument/2006/relationships/slide" Target="slide76.xml"/><Relationship Id="rId4" Type="http://schemas.openxmlformats.org/officeDocument/2006/relationships/image" Target="../media/image7.png"/><Relationship Id="rId9" Type="http://schemas.openxmlformats.org/officeDocument/2006/relationships/image" Target="../media/image127.png"/><Relationship Id="rId14" Type="http://schemas.openxmlformats.org/officeDocument/2006/relationships/image" Target="../media/image16.png"/><Relationship Id="rId22" Type="http://schemas.openxmlformats.org/officeDocument/2006/relationships/slide" Target="slide78.xml"/></Relationships>
</file>

<file path=ppt/slides/_rels/slide7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8.png"/><Relationship Id="rId18" Type="http://schemas.openxmlformats.org/officeDocument/2006/relationships/slide" Target="slide80.xml"/><Relationship Id="rId3" Type="http://schemas.openxmlformats.org/officeDocument/2006/relationships/image" Target="../media/image10.png"/><Relationship Id="rId21" Type="http://schemas.openxmlformats.org/officeDocument/2006/relationships/slide" Target="slide62.xml"/><Relationship Id="rId7" Type="http://schemas.openxmlformats.org/officeDocument/2006/relationships/image" Target="../media/image11.png"/><Relationship Id="rId12" Type="http://schemas.openxmlformats.org/officeDocument/2006/relationships/image" Target="../media/image119.png"/><Relationship Id="rId17" Type="http://schemas.openxmlformats.org/officeDocument/2006/relationships/slide" Target="slide77.xml"/><Relationship Id="rId25" Type="http://schemas.openxmlformats.org/officeDocument/2006/relationships/slide" Target="slide97.xml"/><Relationship Id="rId2" Type="http://schemas.openxmlformats.org/officeDocument/2006/relationships/notesSlide" Target="../notesSlides/notesSlide74.xml"/><Relationship Id="rId16" Type="http://schemas.openxmlformats.org/officeDocument/2006/relationships/slide" Target="slide76.xml"/><Relationship Id="rId20" Type="http://schemas.openxmlformats.org/officeDocument/2006/relationships/slide" Target="slide8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88.png"/><Relationship Id="rId24" Type="http://schemas.openxmlformats.org/officeDocument/2006/relationships/slide" Target="slide82.xml"/><Relationship Id="rId5" Type="http://schemas.openxmlformats.org/officeDocument/2006/relationships/image" Target="../media/image115.png"/><Relationship Id="rId15" Type="http://schemas.openxmlformats.org/officeDocument/2006/relationships/slide" Target="slide75.xml"/><Relationship Id="rId23" Type="http://schemas.openxmlformats.org/officeDocument/2006/relationships/slide" Target="slide79.xml"/><Relationship Id="rId10" Type="http://schemas.openxmlformats.org/officeDocument/2006/relationships/image" Target="../media/image14.png"/><Relationship Id="rId19" Type="http://schemas.openxmlformats.org/officeDocument/2006/relationships/slide" Target="slide78.xml"/><Relationship Id="rId4" Type="http://schemas.openxmlformats.org/officeDocument/2006/relationships/image" Target="../media/image23.png"/><Relationship Id="rId9" Type="http://schemas.openxmlformats.org/officeDocument/2006/relationships/image" Target="../media/image13.png"/><Relationship Id="rId14" Type="http://schemas.openxmlformats.org/officeDocument/2006/relationships/image" Target="../media/image24.png"/><Relationship Id="rId22" Type="http://schemas.openxmlformats.org/officeDocument/2006/relationships/image" Target="../media/image16.png"/></Relationships>
</file>

<file path=ppt/slides/_rels/slide7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132.png"/><Relationship Id="rId3" Type="http://schemas.openxmlformats.org/officeDocument/2006/relationships/image" Target="../media/image33.png"/><Relationship Id="rId21" Type="http://schemas.openxmlformats.org/officeDocument/2006/relationships/image" Target="../media/image135.png"/><Relationship Id="rId7" Type="http://schemas.openxmlformats.org/officeDocument/2006/relationships/image" Target="../media/image11.png"/><Relationship Id="rId12" Type="http://schemas.openxmlformats.org/officeDocument/2006/relationships/image" Target="../media/image20.png"/><Relationship Id="rId17" Type="http://schemas.openxmlformats.org/officeDocument/2006/relationships/image" Target="../media/image131.png"/><Relationship Id="rId2" Type="http://schemas.openxmlformats.org/officeDocument/2006/relationships/notesSlide" Target="../notesSlides/notesSlide75.xml"/><Relationship Id="rId16" Type="http://schemas.openxmlformats.org/officeDocument/2006/relationships/image" Target="../media/image30.png"/><Relationship Id="rId20"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129.png"/><Relationship Id="rId15" Type="http://schemas.openxmlformats.org/officeDocument/2006/relationships/image" Target="../media/image130.png"/><Relationship Id="rId10" Type="http://schemas.openxmlformats.org/officeDocument/2006/relationships/image" Target="../media/image14.png"/><Relationship Id="rId19" Type="http://schemas.openxmlformats.org/officeDocument/2006/relationships/image" Target="../media/image133.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26.png"/><Relationship Id="rId22" Type="http://schemas.openxmlformats.org/officeDocument/2006/relationships/image" Target="../media/image136.png"/></Relationships>
</file>

<file path=ppt/slides/_rels/slide7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7.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26.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5.png"/><Relationship Id="rId14" Type="http://schemas.openxmlformats.org/officeDocument/2006/relationships/image" Target="../media/image138.png"/></Relationships>
</file>

<file path=ppt/slides/_rels/slide7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140.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5.png"/><Relationship Id="rId14" Type="http://schemas.openxmlformats.org/officeDocument/2006/relationships/image" Target="../media/image139.png"/></Relationships>
</file>

<file path=ppt/slides/_rels/slide7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image" Target="../media/image141.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6.png"/><Relationship Id="rId14" Type="http://schemas.openxmlformats.org/officeDocument/2006/relationships/image" Target="../media/image20.png"/></Relationships>
</file>

<file path=ppt/slides/_rels/slide7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42.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30.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5" Type="http://schemas.openxmlformats.org/officeDocument/2006/relationships/image" Target="../media/image143.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88.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image" Target="../media/image15.png"/><Relationship Id="rId3" Type="http://schemas.openxmlformats.org/officeDocument/2006/relationships/image" Target="../media/image4.png"/><Relationship Id="rId21" Type="http://schemas.openxmlformats.org/officeDocument/2006/relationships/image" Target="../media/image30.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5.png"/><Relationship Id="rId2" Type="http://schemas.openxmlformats.org/officeDocument/2006/relationships/notesSlide" Target="../notesSlides/notesSlide8.xml"/><Relationship Id="rId16" Type="http://schemas.openxmlformats.org/officeDocument/2006/relationships/slide" Target="slide63.xml"/><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24.png"/><Relationship Id="rId23" Type="http://schemas.openxmlformats.org/officeDocument/2006/relationships/image" Target="../media/image25.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29.png"/><Relationship Id="rId22" Type="http://schemas.openxmlformats.org/officeDocument/2006/relationships/image" Target="../media/image31.png"/></Relationships>
</file>

<file path=ppt/slides/_rels/slide8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4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30.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5" Type="http://schemas.openxmlformats.org/officeDocument/2006/relationships/image" Target="../media/image145.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88.png"/></Relationships>
</file>

<file path=ppt/slides/_rels/slide8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46.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5" Type="http://schemas.openxmlformats.org/officeDocument/2006/relationships/image" Target="../media/image147.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88.png"/></Relationships>
</file>

<file path=ppt/slides/_rels/slide8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46.png"/><Relationship Id="rId18" Type="http://schemas.openxmlformats.org/officeDocument/2006/relationships/image" Target="../media/image150.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30.png"/><Relationship Id="rId17" Type="http://schemas.openxmlformats.org/officeDocument/2006/relationships/image" Target="../media/image149.png"/><Relationship Id="rId2" Type="http://schemas.openxmlformats.org/officeDocument/2006/relationships/notesSlide" Target="../notesSlides/notesSlide82.xml"/><Relationship Id="rId16" Type="http://schemas.openxmlformats.org/officeDocument/2006/relationships/image" Target="../media/image14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151.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88.png"/></Relationships>
</file>

<file path=ppt/slides/_rels/slide8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slide" Target="slide10.xml"/><Relationship Id="rId2" Type="http://schemas.openxmlformats.org/officeDocument/2006/relationships/notesSlide" Target="../notesSlides/notesSlide83.xml"/><Relationship Id="rId16" Type="http://schemas.openxmlformats.org/officeDocument/2006/relationships/image" Target="../media/image152.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5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8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image" Target="../media/image154.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slide" Target="slide63.xml"/><Relationship Id="rId17" Type="http://schemas.openxmlformats.org/officeDocument/2006/relationships/image" Target="../media/image16.png"/><Relationship Id="rId2" Type="http://schemas.openxmlformats.org/officeDocument/2006/relationships/notesSlide" Target="../notesSlides/notesSlide84.xml"/><Relationship Id="rId16"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png"/></Relationships>
</file>

<file path=ppt/slides/_rels/slide8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9.xml"/><Relationship Id="rId18" Type="http://schemas.openxmlformats.org/officeDocument/2006/relationships/slide" Target="slide95.xml"/><Relationship Id="rId26" Type="http://schemas.openxmlformats.org/officeDocument/2006/relationships/slide" Target="slide85.xml"/><Relationship Id="rId3" Type="http://schemas.openxmlformats.org/officeDocument/2006/relationships/image" Target="../media/image10.png"/><Relationship Id="rId21" Type="http://schemas.openxmlformats.org/officeDocument/2006/relationships/image" Target="../media/image30.png"/><Relationship Id="rId7" Type="http://schemas.openxmlformats.org/officeDocument/2006/relationships/image" Target="../media/image13.png"/><Relationship Id="rId12" Type="http://schemas.openxmlformats.org/officeDocument/2006/relationships/slide" Target="slide87.xml"/><Relationship Id="rId17" Type="http://schemas.openxmlformats.org/officeDocument/2006/relationships/slide" Target="slide96.xml"/><Relationship Id="rId25" Type="http://schemas.openxmlformats.org/officeDocument/2006/relationships/image" Target="../media/image156.png"/><Relationship Id="rId2" Type="http://schemas.openxmlformats.org/officeDocument/2006/relationships/notesSlide" Target="../notesSlides/notesSlide85.xml"/><Relationship Id="rId16" Type="http://schemas.openxmlformats.org/officeDocument/2006/relationships/slide" Target="slide94.xml"/><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slide" Target="slide88.xml"/><Relationship Id="rId24"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slide" Target="slide90.xml"/><Relationship Id="rId23" Type="http://schemas.openxmlformats.org/officeDocument/2006/relationships/slide" Target="slide35.xml"/><Relationship Id="rId10" Type="http://schemas.openxmlformats.org/officeDocument/2006/relationships/image" Target="../media/image33.png"/><Relationship Id="rId19" Type="http://schemas.openxmlformats.org/officeDocument/2006/relationships/image" Target="../media/image155.png"/><Relationship Id="rId4" Type="http://schemas.openxmlformats.org/officeDocument/2006/relationships/image" Target="../media/image7.png"/><Relationship Id="rId9" Type="http://schemas.openxmlformats.org/officeDocument/2006/relationships/slide" Target="slide86.xml"/><Relationship Id="rId14" Type="http://schemas.openxmlformats.org/officeDocument/2006/relationships/slide" Target="slide92.xml"/><Relationship Id="rId22" Type="http://schemas.openxmlformats.org/officeDocument/2006/relationships/image" Target="../media/image43.png"/></Relationships>
</file>

<file path=ppt/slides/_rels/slide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18" Type="http://schemas.openxmlformats.org/officeDocument/2006/relationships/slide" Target="slide90.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5.png"/><Relationship Id="rId17" Type="http://schemas.openxmlformats.org/officeDocument/2006/relationships/image" Target="../media/image158.png"/><Relationship Id="rId2" Type="http://schemas.openxmlformats.org/officeDocument/2006/relationships/notesSlide" Target="../notesSlides/notesSlide86.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63.xml"/><Relationship Id="rId5" Type="http://schemas.openxmlformats.org/officeDocument/2006/relationships/image" Target="../media/image9.png"/><Relationship Id="rId15" Type="http://schemas.openxmlformats.org/officeDocument/2006/relationships/slide" Target="slide85.xml"/><Relationship Id="rId10" Type="http://schemas.openxmlformats.org/officeDocument/2006/relationships/image" Target="../media/image14.png"/><Relationship Id="rId19" Type="http://schemas.openxmlformats.org/officeDocument/2006/relationships/slide" Target="slide88.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57.png"/></Relationships>
</file>

<file path=ppt/slides/_rels/slide8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5.xml"/><Relationship Id="rId18" Type="http://schemas.openxmlformats.org/officeDocument/2006/relationships/slide" Target="slide90.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image" Target="../media/image159.png"/><Relationship Id="rId2" Type="http://schemas.openxmlformats.org/officeDocument/2006/relationships/notesSlide" Target="../notesSlides/notesSlide87.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slide" Target="slide63.xml"/><Relationship Id="rId10" Type="http://schemas.openxmlformats.org/officeDocument/2006/relationships/image" Target="../media/image14.png"/><Relationship Id="rId19" Type="http://schemas.openxmlformats.org/officeDocument/2006/relationships/slide" Target="slide86.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8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5.xml"/><Relationship Id="rId18" Type="http://schemas.openxmlformats.org/officeDocument/2006/relationships/slide" Target="slide86.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image" Target="../media/image160.png"/><Relationship Id="rId2" Type="http://schemas.openxmlformats.org/officeDocument/2006/relationships/notesSlide" Target="../notesSlides/notesSlide88.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slide" Target="slide63.xml"/><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8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63.xml"/><Relationship Id="rId18" Type="http://schemas.openxmlformats.org/officeDocument/2006/relationships/slide" Target="slide86.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slide" Target="slide87.xml"/><Relationship Id="rId2" Type="http://schemas.openxmlformats.org/officeDocument/2006/relationships/notesSlide" Target="../notesSlides/notesSlide89.xml"/><Relationship Id="rId16" Type="http://schemas.openxmlformats.org/officeDocument/2006/relationships/slide" Target="slide90.xml"/><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61.png"/><Relationship Id="rId10" Type="http://schemas.openxmlformats.org/officeDocument/2006/relationships/image" Target="../media/image14.png"/><Relationship Id="rId19" Type="http://schemas.openxmlformats.org/officeDocument/2006/relationships/slide" Target="slide85.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3.xml"/><Relationship Id="rId18" Type="http://schemas.openxmlformats.org/officeDocument/2006/relationships/image" Target="../media/image30.png"/><Relationship Id="rId26" Type="http://schemas.openxmlformats.org/officeDocument/2006/relationships/image" Target="../media/image23.png"/><Relationship Id="rId3" Type="http://schemas.openxmlformats.org/officeDocument/2006/relationships/image" Target="../media/image4.png"/><Relationship Id="rId21" Type="http://schemas.openxmlformats.org/officeDocument/2006/relationships/image" Target="../media/image3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6.png"/><Relationship Id="rId25" Type="http://schemas.openxmlformats.org/officeDocument/2006/relationships/image" Target="../media/image25.png"/><Relationship Id="rId2" Type="http://schemas.openxmlformats.org/officeDocument/2006/relationships/notesSlide" Target="../notesSlides/notesSlide9.xml"/><Relationship Id="rId16" Type="http://schemas.openxmlformats.org/officeDocument/2006/relationships/image" Target="../media/image16.png"/><Relationship Id="rId20" Type="http://schemas.openxmlformats.org/officeDocument/2006/relationships/slide" Target="slide8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34.png"/><Relationship Id="rId28"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 Id="rId22" Type="http://schemas.openxmlformats.org/officeDocument/2006/relationships/slide" Target="slide84.xml"/><Relationship Id="rId27" Type="http://schemas.openxmlformats.org/officeDocument/2006/relationships/image" Target="../media/image29.png"/></Relationships>
</file>

<file path=ppt/slides/_rels/slide9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5.xml"/><Relationship Id="rId18" Type="http://schemas.openxmlformats.org/officeDocument/2006/relationships/image" Target="../media/image162.png"/><Relationship Id="rId3" Type="http://schemas.openxmlformats.org/officeDocument/2006/relationships/image" Target="../media/image7.png"/><Relationship Id="rId21" Type="http://schemas.openxmlformats.org/officeDocument/2006/relationships/slide" Target="slide94.xml"/><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slide" Target="slide91.xml"/><Relationship Id="rId25" Type="http://schemas.openxmlformats.org/officeDocument/2006/relationships/image" Target="../media/image165.png"/><Relationship Id="rId2" Type="http://schemas.openxmlformats.org/officeDocument/2006/relationships/notesSlide" Target="../notesSlides/notesSlide90.xml"/><Relationship Id="rId16" Type="http://schemas.openxmlformats.org/officeDocument/2006/relationships/image" Target="../media/image5.png"/><Relationship Id="rId20" Type="http://schemas.openxmlformats.org/officeDocument/2006/relationships/image" Target="../media/image164.gi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24" Type="http://schemas.openxmlformats.org/officeDocument/2006/relationships/slide" Target="slide86.xml"/><Relationship Id="rId5" Type="http://schemas.openxmlformats.org/officeDocument/2006/relationships/image" Target="../media/image9.png"/><Relationship Id="rId15" Type="http://schemas.openxmlformats.org/officeDocument/2006/relationships/slide" Target="slide63.xml"/><Relationship Id="rId23" Type="http://schemas.openxmlformats.org/officeDocument/2006/relationships/slide" Target="slide89.xml"/><Relationship Id="rId10" Type="http://schemas.openxmlformats.org/officeDocument/2006/relationships/image" Target="../media/image14.png"/><Relationship Id="rId19" Type="http://schemas.openxmlformats.org/officeDocument/2006/relationships/image" Target="../media/image16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slide" Target="slide88.xml"/></Relationships>
</file>

<file path=ppt/slides/_rels/slide9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5.xml"/><Relationship Id="rId18" Type="http://schemas.openxmlformats.org/officeDocument/2006/relationships/image" Target="../media/image162.png"/><Relationship Id="rId3" Type="http://schemas.openxmlformats.org/officeDocument/2006/relationships/image" Target="../media/image7.png"/><Relationship Id="rId21" Type="http://schemas.openxmlformats.org/officeDocument/2006/relationships/slide" Target="slide87.xml"/><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slide" Target="slide90.xml"/><Relationship Id="rId2" Type="http://schemas.openxmlformats.org/officeDocument/2006/relationships/notesSlide" Target="../notesSlides/notesSlide91.xml"/><Relationship Id="rId16" Type="http://schemas.openxmlformats.org/officeDocument/2006/relationships/image" Target="../media/image5.png"/><Relationship Id="rId20" Type="http://schemas.openxmlformats.org/officeDocument/2006/relationships/image" Target="../media/image167.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slide" Target="slide63.xml"/><Relationship Id="rId10" Type="http://schemas.openxmlformats.org/officeDocument/2006/relationships/image" Target="../media/image14.png"/><Relationship Id="rId19" Type="http://schemas.openxmlformats.org/officeDocument/2006/relationships/image" Target="../media/image16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9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5.xml"/><Relationship Id="rId18" Type="http://schemas.openxmlformats.org/officeDocument/2006/relationships/image" Target="../media/image162.png"/><Relationship Id="rId3" Type="http://schemas.openxmlformats.org/officeDocument/2006/relationships/image" Target="../media/image7.png"/><Relationship Id="rId21" Type="http://schemas.openxmlformats.org/officeDocument/2006/relationships/slide" Target="slide96.xml"/><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slide" Target="slide93.xml"/><Relationship Id="rId2" Type="http://schemas.openxmlformats.org/officeDocument/2006/relationships/notesSlide" Target="../notesSlides/notesSlide92.xml"/><Relationship Id="rId16" Type="http://schemas.openxmlformats.org/officeDocument/2006/relationships/image" Target="../media/image5.png"/><Relationship Id="rId20" Type="http://schemas.openxmlformats.org/officeDocument/2006/relationships/slide" Target="slide95.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slide" Target="slide63.xml"/><Relationship Id="rId23" Type="http://schemas.openxmlformats.org/officeDocument/2006/relationships/image" Target="../media/image169.png"/><Relationship Id="rId10" Type="http://schemas.openxmlformats.org/officeDocument/2006/relationships/image" Target="../media/image14.png"/><Relationship Id="rId19" Type="http://schemas.openxmlformats.org/officeDocument/2006/relationships/image" Target="../media/image168.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slide" Target="slide90.xml"/></Relationships>
</file>

<file path=ppt/slides/_rels/slide9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6.png"/><Relationship Id="rId26" Type="http://schemas.openxmlformats.org/officeDocument/2006/relationships/image" Target="../media/image173.png"/><Relationship Id="rId3" Type="http://schemas.microsoft.com/office/2007/relationships/media" Target="../media/media2.mov"/><Relationship Id="rId21" Type="http://schemas.openxmlformats.org/officeDocument/2006/relationships/slide" Target="slide92.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slide" Target="slide85.xml"/><Relationship Id="rId25" Type="http://schemas.openxmlformats.org/officeDocument/2006/relationships/image" Target="../media/image172.png"/><Relationship Id="rId2" Type="http://schemas.openxmlformats.org/officeDocument/2006/relationships/video" Target="../media/media1.mov"/><Relationship Id="rId16" Type="http://schemas.openxmlformats.org/officeDocument/2006/relationships/image" Target="../media/image157.png"/><Relationship Id="rId20" Type="http://schemas.openxmlformats.org/officeDocument/2006/relationships/image" Target="../media/image5.png"/><Relationship Id="rId1" Type="http://schemas.microsoft.com/office/2007/relationships/media" Target="../media/media1.mov"/><Relationship Id="rId6" Type="http://schemas.openxmlformats.org/officeDocument/2006/relationships/notesSlide" Target="../notesSlides/notesSlide93.xml"/><Relationship Id="rId11" Type="http://schemas.openxmlformats.org/officeDocument/2006/relationships/image" Target="../media/image11.png"/><Relationship Id="rId24" Type="http://schemas.openxmlformats.org/officeDocument/2006/relationships/image" Target="../media/image171.png"/><Relationship Id="rId5" Type="http://schemas.openxmlformats.org/officeDocument/2006/relationships/slideLayout" Target="../slideLayouts/slideLayout1.xml"/><Relationship Id="rId15" Type="http://schemas.openxmlformats.org/officeDocument/2006/relationships/image" Target="../media/image26.png"/><Relationship Id="rId23" Type="http://schemas.openxmlformats.org/officeDocument/2006/relationships/image" Target="../media/image170.png"/><Relationship Id="rId28" Type="http://schemas.openxmlformats.org/officeDocument/2006/relationships/image" Target="../media/image175.png"/><Relationship Id="rId10" Type="http://schemas.openxmlformats.org/officeDocument/2006/relationships/image" Target="../media/image10.png"/><Relationship Id="rId19" Type="http://schemas.openxmlformats.org/officeDocument/2006/relationships/slide" Target="slide63.xml"/><Relationship Id="rId4" Type="http://schemas.openxmlformats.org/officeDocument/2006/relationships/video" Target="../media/media2.mov"/><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162.png"/><Relationship Id="rId27" Type="http://schemas.openxmlformats.org/officeDocument/2006/relationships/image" Target="../media/image174.png"/></Relationships>
</file>

<file path=ppt/slides/_rels/slide9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5.xml"/><Relationship Id="rId18" Type="http://schemas.openxmlformats.org/officeDocument/2006/relationships/slide" Target="slide95.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image" Target="../media/image176.png"/><Relationship Id="rId2" Type="http://schemas.openxmlformats.org/officeDocument/2006/relationships/notesSlide" Target="../notesSlides/notesSlide94.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slide" Target="slide63.xml"/><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9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5.xml"/><Relationship Id="rId18" Type="http://schemas.openxmlformats.org/officeDocument/2006/relationships/image" Target="../media/image162.png"/><Relationship Id="rId3" Type="http://schemas.openxmlformats.org/officeDocument/2006/relationships/image" Target="../media/image7.png"/><Relationship Id="rId21" Type="http://schemas.openxmlformats.org/officeDocument/2006/relationships/slide" Target="slide92.xml"/><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hyperlink" Target="https://pixel-animation.github.io/Simulation/" TargetMode="External"/><Relationship Id="rId2" Type="http://schemas.openxmlformats.org/officeDocument/2006/relationships/notesSlide" Target="../notesSlides/notesSlide95.xml"/><Relationship Id="rId16" Type="http://schemas.openxmlformats.org/officeDocument/2006/relationships/image" Target="../media/image5.png"/><Relationship Id="rId20" Type="http://schemas.openxmlformats.org/officeDocument/2006/relationships/slide" Target="slide9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slide" Target="slide63.xml"/><Relationship Id="rId23" Type="http://schemas.openxmlformats.org/officeDocument/2006/relationships/image" Target="../media/image178.png"/><Relationship Id="rId10" Type="http://schemas.openxmlformats.org/officeDocument/2006/relationships/image" Target="../media/image14.png"/><Relationship Id="rId19" Type="http://schemas.openxmlformats.org/officeDocument/2006/relationships/image" Target="../media/image177.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slide" Target="slide96.xml"/></Relationships>
</file>

<file path=ppt/slides/_rels/slide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5.xml"/><Relationship Id="rId18" Type="http://schemas.openxmlformats.org/officeDocument/2006/relationships/slide" Target="slide95.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7.png"/><Relationship Id="rId17" Type="http://schemas.openxmlformats.org/officeDocument/2006/relationships/image" Target="../media/image179.png"/><Relationship Id="rId2" Type="http://schemas.openxmlformats.org/officeDocument/2006/relationships/notesSlide" Target="../notesSlides/notesSlide96.xml"/><Relationship Id="rId16" Type="http://schemas.openxmlformats.org/officeDocument/2006/relationships/image" Target="../media/image5.png"/><Relationship Id="rId20"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slide" Target="slide63.xml"/><Relationship Id="rId10" Type="http://schemas.openxmlformats.org/officeDocument/2006/relationships/image" Target="../media/image14.png"/><Relationship Id="rId19" Type="http://schemas.openxmlformats.org/officeDocument/2006/relationships/slide" Target="slide94.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9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183.png"/><Relationship Id="rId3" Type="http://schemas.openxmlformats.org/officeDocument/2006/relationships/image" Target="../media/image7.png"/><Relationship Id="rId21" Type="http://schemas.openxmlformats.org/officeDocument/2006/relationships/image" Target="../media/image186.png"/><Relationship Id="rId7" Type="http://schemas.openxmlformats.org/officeDocument/2006/relationships/image" Target="../media/image11.png"/><Relationship Id="rId12" Type="http://schemas.openxmlformats.org/officeDocument/2006/relationships/image" Target="../media/image180.png"/><Relationship Id="rId17" Type="http://schemas.openxmlformats.org/officeDocument/2006/relationships/image" Target="../media/image182.png"/><Relationship Id="rId2" Type="http://schemas.openxmlformats.org/officeDocument/2006/relationships/notesSlide" Target="../notesSlides/notesSlide97.xml"/><Relationship Id="rId16" Type="http://schemas.openxmlformats.org/officeDocument/2006/relationships/image" Target="../media/image90.png"/><Relationship Id="rId20"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81.png"/><Relationship Id="rId23" Type="http://schemas.openxmlformats.org/officeDocument/2006/relationships/image" Target="../media/image188.png"/><Relationship Id="rId10" Type="http://schemas.openxmlformats.org/officeDocument/2006/relationships/image" Target="../media/image14.png"/><Relationship Id="rId19" Type="http://schemas.openxmlformats.org/officeDocument/2006/relationships/image" Target="../media/image18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88.png"/><Relationship Id="rId22" Type="http://schemas.openxmlformats.org/officeDocument/2006/relationships/image" Target="../media/image18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Picture 8" descr="Technische Universität München (TUM) Logo Download - AI - All Vector Logo"/>
          <p:cNvPicPr>
            <a:picLocks noChangeAspect="1"/>
          </p:cNvPicPr>
          <p:nvPr/>
        </p:nvPicPr>
        <p:blipFill>
          <a:blip r:embed="rId3"/>
          <a:srcRect t="19646" r="56961" b="38973"/>
          <a:stretch/>
        </p:blipFill>
        <p:spPr bwMode="auto">
          <a:xfrm>
            <a:off x="8358340" y="124963"/>
            <a:ext cx="643774" cy="336277"/>
          </a:xfrm>
          <a:prstGeom prst="rect">
            <a:avLst/>
          </a:prstGeom>
          <a:noFill/>
        </p:spPr>
      </p:pic>
      <p:sp>
        <p:nvSpPr>
          <p:cNvPr id="11" name="Textfeld 10"/>
          <p:cNvSpPr txBox="1"/>
          <p:nvPr/>
        </p:nvSpPr>
        <p:spPr bwMode="auto">
          <a:xfrm>
            <a:off x="870611" y="1670491"/>
            <a:ext cx="7414577" cy="1938992"/>
          </a:xfrm>
          <a:prstGeom prst="rect">
            <a:avLst/>
          </a:prstGeom>
          <a:noFill/>
        </p:spPr>
        <p:txBody>
          <a:bodyPr wrap="square" rtlCol="0">
            <a:spAutoFit/>
          </a:bodyPr>
          <a:lstStyle/>
          <a:p>
            <a:pPr algn="ctr">
              <a:defRPr/>
            </a:pPr>
            <a:r>
              <a:rPr lang="de-DE" sz="1200" b="1">
                <a:latin typeface="Tw Cen MT"/>
              </a:rPr>
              <a:t>Impressum</a:t>
            </a:r>
            <a:endParaRPr sz="1350"/>
          </a:p>
          <a:p>
            <a:pPr algn="ctr">
              <a:defRPr/>
            </a:pPr>
            <a:r>
              <a:rPr lang="de-DE" sz="1200">
                <a:latin typeface="Tw Cen MT"/>
              </a:rPr>
              <a:t>Bei der vorliegenden PowerPoint Datei handelt es sich um einen digitalen Experimentierassisstenten (DEAN) in Form eines eBooks, der im Rahmen der Lehrveranstaltungen „Innovationen im naturwissenschaftlichen Unterricht (Chemie)“ und „Schulpraxis im Unterricht der FOS/BOS Chemie“ an der Technischen Universität München erstellt wurde. Alle Inhalte der Datei wurden erstellt von</a:t>
            </a:r>
            <a:endParaRPr sz="1350"/>
          </a:p>
          <a:p>
            <a:pPr algn="ctr">
              <a:defRPr/>
            </a:pPr>
            <a:endParaRPr lang="de-DE" sz="1200">
              <a:latin typeface="Tw Cen MT"/>
            </a:endParaRPr>
          </a:p>
          <a:p>
            <a:pPr algn="ctr">
              <a:defRPr/>
            </a:pPr>
            <a:r>
              <a:rPr lang="de-DE" sz="1200" b="1">
                <a:latin typeface="Tw Cen MT"/>
              </a:rPr>
              <a:t>Jonas Brinkmann</a:t>
            </a:r>
            <a:endParaRPr lang="de-DE" sz="1200" b="1"/>
          </a:p>
          <a:p>
            <a:pPr algn="ctr">
              <a:defRPr/>
            </a:pPr>
            <a:r>
              <a:rPr lang="de-DE" sz="1200">
                <a:latin typeface="Tw Cen MT"/>
              </a:rPr>
              <a:t>und</a:t>
            </a:r>
            <a:endParaRPr/>
          </a:p>
          <a:p>
            <a:pPr algn="ctr">
              <a:defRPr/>
            </a:pPr>
            <a:r>
              <a:rPr lang="de-DE" sz="1200" b="1">
                <a:latin typeface="Tw Cen MT"/>
              </a:rPr>
              <a:t>Maximilian Peter Emmer</a:t>
            </a:r>
            <a:endParaRPr sz="1350" b="1"/>
          </a:p>
          <a:p>
            <a:pPr algn="ctr">
              <a:defRPr/>
            </a:pPr>
            <a:endParaRPr lang="de-DE" sz="1200" b="1">
              <a:latin typeface="Tw Cen MT"/>
            </a:endParaRPr>
          </a:p>
        </p:txBody>
      </p:sp>
      <p:pic>
        <p:nvPicPr>
          <p:cNvPr id="12" name="Bild 3"/>
          <p:cNvPicPr>
            <a:picLocks noChangeAspect="1"/>
          </p:cNvPicPr>
          <p:nvPr/>
        </p:nvPicPr>
        <p:blipFill>
          <a:blip r:embed="rId4"/>
          <a:stretch/>
        </p:blipFill>
        <p:spPr bwMode="auto">
          <a:xfrm>
            <a:off x="4093368" y="4063281"/>
            <a:ext cx="957263" cy="337185"/>
          </a:xfrm>
          <a:prstGeom prst="rect">
            <a:avLst/>
          </a:prstGeom>
        </p:spPr>
      </p:pic>
      <p:sp>
        <p:nvSpPr>
          <p:cNvPr id="14" name="Rectangle 6"/>
          <p:cNvSpPr>
            <a:spLocks noChangeArrowheads="1"/>
          </p:cNvSpPr>
          <p:nvPr/>
        </p:nvSpPr>
        <p:spPr bwMode="auto">
          <a:xfrm>
            <a:off x="381295" y="4522332"/>
            <a:ext cx="8381409" cy="715581"/>
          </a:xfrm>
          <a:prstGeom prst="rect">
            <a:avLst/>
          </a:prstGeom>
          <a:noFill/>
          <a:ln>
            <a:noFill/>
          </a:ln>
          <a:effectLst/>
        </p:spPr>
        <p:txBody>
          <a:bodyPr vert="horz" wrap="square" lIns="68580" tIns="34290" rIns="68580" bIns="34290" numCol="1" anchor="ctr" anchorCtr="0" compatLnSpc="1">
            <a:prstTxWarp prst="textNoShape">
              <a:avLst/>
            </a:prstTxWarp>
            <a:spAutoFit/>
          </a:bodyPr>
          <a:lstStyle/>
          <a:p>
            <a:pPr>
              <a:defRPr/>
            </a:pPr>
            <a:r>
              <a:rPr lang="de-DE" sz="1050" b="1">
                <a:latin typeface="Tw Cen MT"/>
                <a:ea typeface="Times New Roman"/>
              </a:rPr>
              <a:t>© Jonas Brinkmann und Maximilian Peter Emmer</a:t>
            </a:r>
            <a:r>
              <a:rPr lang="de-DE" sz="1050">
                <a:latin typeface="Tw Cen MT"/>
                <a:ea typeface="Times New Roman"/>
              </a:rPr>
              <a:t>. </a:t>
            </a:r>
            <a:r>
              <a:rPr lang="de-DE" sz="1050">
                <a:latin typeface="Tw Cen MT"/>
              </a:rPr>
              <a:t>Dieses Material wurde im Rahmen des Seminars „Innovationen im naturwissenschaftlichen Unterricht (Chemie)“ (2024) von </a:t>
            </a:r>
            <a:r>
              <a:rPr lang="de-DE" sz="1050">
                <a:latin typeface="Tw Cen MT"/>
                <a:ea typeface="Times New Roman"/>
              </a:rPr>
              <a:t>Jonas Brinkmann und Maximilian Peter Emmer </a:t>
            </a:r>
            <a:r>
              <a:rPr lang="de-DE" sz="1050">
                <a:latin typeface="Tw Cen MT"/>
              </a:rPr>
              <a:t>an der Technischen Universität München erstellt. Das Material und seine Inhalte sind – soweit nicht anders angegeben - lizenziert unter der </a:t>
            </a:r>
            <a:r>
              <a:rPr lang="de-DE" sz="1050" b="1">
                <a:latin typeface="Tw Cen MT"/>
              </a:rPr>
              <a:t>Creative Commons Lizenz CC BY-NC-SA 4.0 </a:t>
            </a:r>
            <a:r>
              <a:rPr lang="de-DE" sz="1050">
                <a:latin typeface="Tw Cen MT"/>
              </a:rPr>
              <a:t>(für den vollständigen Lizenztext siehe https://creativecommons.org/licenses/by-nc-sa/4.0/legalcode). </a:t>
            </a:r>
            <a:endParaRPr/>
          </a:p>
        </p:txBody>
      </p:sp>
      <p:pic>
        <p:nvPicPr>
          <p:cNvPr id="10" name="Grafik 9">
            <a:extLst>
              <a:ext uri="{FF2B5EF4-FFF2-40B4-BE49-F238E27FC236}">
                <a16:creationId xmlns:a16="http://schemas.microsoft.com/office/drawing/2014/main" id="{F3E201C5-48D7-4BB7-BDB8-DF3820CDE9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355" y="2709762"/>
            <a:ext cx="2086266" cy="14384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mc:Choice>
    <mc:Fallback xmlns:w="http://schemas.openxmlformats.org/wordprocessingml/2006/main" xmlns:m="http://schemas.openxmlformats.org/officeDocument/2006/math"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2" name="Grafik 1"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11" name="Grafik 10"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4" name="Grafik 13"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16" name="Grafik 15"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18" name="Grafik 17"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20" name="Grafik 19"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21" name="Grafik 20"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22" name="Grafik 21"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23" name="Grafik 22"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66" name="Grafik 65"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9" name="Grafik 8" descr="Ein Bild, das Screenshot enthält.&#10;&#10;Automatisch generierte Beschreibung">
            <a:hlinkClick r:id="rId19" action="ppaction://hlinksldjump"/>
          </p:cNvPr>
          <p:cNvPicPr>
            <a:picLocks noChangeAspect="1"/>
          </p:cNvPicPr>
          <p:nvPr/>
        </p:nvPicPr>
        <p:blipFill>
          <a:blip r:embed="rId20"/>
          <a:stretch/>
        </p:blipFill>
        <p:spPr bwMode="auto">
          <a:xfrm>
            <a:off x="287654" y="888175"/>
            <a:ext cx="2879997" cy="1439998"/>
          </a:xfrm>
          <a:prstGeom prst="rect">
            <a:avLst/>
          </a:prstGeom>
        </p:spPr>
      </p:pic>
      <p:pic>
        <p:nvPicPr>
          <p:cNvPr id="10" name="Grafik 9" descr="Ein Bild, das Screenshot enthält.&#10;&#10;Automatisch generierte Beschreibung">
            <a:hlinkClick r:id="rId21" action="ppaction://hlinksldjump"/>
          </p:cNvPr>
          <p:cNvPicPr>
            <a:picLocks noChangeAspect="1"/>
          </p:cNvPicPr>
          <p:nvPr/>
        </p:nvPicPr>
        <p:blipFill>
          <a:blip r:embed="rId20"/>
          <a:stretch/>
        </p:blipFill>
        <p:spPr bwMode="auto">
          <a:xfrm>
            <a:off x="287654" y="2328174"/>
            <a:ext cx="2879997" cy="1439998"/>
          </a:xfrm>
          <a:prstGeom prst="rect">
            <a:avLst/>
          </a:prstGeom>
        </p:spPr>
      </p:pic>
      <p:pic>
        <p:nvPicPr>
          <p:cNvPr id="15" name="Grafik 14" descr="Ein Bild, das Symbol, Grafiken, Design enthält.&#10;&#10;Automatisch generierte Beschreibung"/>
          <p:cNvPicPr>
            <a:picLocks noChangeAspect="1"/>
          </p:cNvPicPr>
          <p:nvPr/>
        </p:nvPicPr>
        <p:blipFill>
          <a:blip r:embed="rId22"/>
          <a:stretch/>
        </p:blipFill>
        <p:spPr bwMode="auto">
          <a:xfrm rot="2772992">
            <a:off x="4616965" y="4257919"/>
            <a:ext cx="1034647" cy="1034647"/>
          </a:xfrm>
          <a:prstGeom prst="rect">
            <a:avLst/>
          </a:prstGeom>
        </p:spPr>
      </p:pic>
      <p:pic>
        <p:nvPicPr>
          <p:cNvPr id="13" name="Grafik 12" descr="Ein Bild, das Text, Schrift, Screenshot, Grafiken enthält.&#10;&#10;Automatisch generierte Beschreibung">
            <a:hlinkClick r:id="rId19" action="ppaction://hlinksldjump"/>
          </p:cNvPr>
          <p:cNvPicPr>
            <a:picLocks noChangeAspect="1"/>
          </p:cNvPicPr>
          <p:nvPr/>
        </p:nvPicPr>
        <p:blipFill>
          <a:blip r:embed="rId23"/>
          <a:stretch/>
        </p:blipFill>
        <p:spPr bwMode="auto">
          <a:xfrm>
            <a:off x="370587" y="1160090"/>
            <a:ext cx="2637931" cy="834052"/>
          </a:xfrm>
          <a:prstGeom prst="rect">
            <a:avLst/>
          </a:prstGeom>
        </p:spPr>
      </p:pic>
      <p:pic>
        <p:nvPicPr>
          <p:cNvPr id="17" name="Grafik 16" descr="Ein Bild, das Text, Schrift, Grafiken, Screenshot enthält.&#10;&#10;Automatisch generierte Beschreibung">
            <a:hlinkClick r:id="rId21" action="ppaction://hlinksldjump"/>
          </p:cNvPr>
          <p:cNvPicPr>
            <a:picLocks noChangeAspect="1"/>
          </p:cNvPicPr>
          <p:nvPr/>
        </p:nvPicPr>
        <p:blipFill>
          <a:blip r:embed="rId24"/>
          <a:stretch/>
        </p:blipFill>
        <p:spPr bwMode="auto">
          <a:xfrm>
            <a:off x="373374" y="2600089"/>
            <a:ext cx="2635160" cy="831281"/>
          </a:xfrm>
          <a:prstGeom prst="rect">
            <a:avLst/>
          </a:prstGeom>
        </p:spPr>
      </p:pic>
      <p:pic>
        <p:nvPicPr>
          <p:cNvPr id="19" name="Grafik 18" descr="Ein Bild, das Schwarz, Dunkelheit enthält.&#10;&#10;Automatisch generierte Beschreibung"/>
          <p:cNvPicPr>
            <a:picLocks noChangeAspect="1"/>
          </p:cNvPicPr>
          <p:nvPr/>
        </p:nvPicPr>
        <p:blipFill>
          <a:blip r:embed="rId25"/>
          <a:stretch/>
        </p:blipFill>
        <p:spPr bwMode="auto">
          <a:xfrm>
            <a:off x="4745715" y="1258447"/>
            <a:ext cx="3937500" cy="20975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9" name="Grafik 8"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10" name="Grafik 9"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11" name="Grafik 10"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14" name="Grafik 13"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26" name="Grafik 25"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28" name="Grafik 27"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29" name="Grafik 28"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31" name="Grafik 30"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33" name="Grafik 32"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pic>
        <p:nvPicPr>
          <p:cNvPr id="17" name="Grafik 16" descr="Ein Bild, das Schwarz, Screenshot, Silhouette, Design enthält.&#10;&#10;Automatisch generierte Beschreibung"/>
          <p:cNvPicPr>
            <a:picLocks noChangeAspect="1"/>
          </p:cNvPicPr>
          <p:nvPr/>
        </p:nvPicPr>
        <p:blipFill>
          <a:blip r:embed="rId6"/>
          <a:stretch/>
        </p:blipFill>
        <p:spPr bwMode="auto">
          <a:xfrm>
            <a:off x="3392128" y="1348995"/>
            <a:ext cx="1659802" cy="2311761"/>
          </a:xfrm>
          <a:prstGeom prst="rect">
            <a:avLst/>
          </a:prstGeom>
        </p:spPr>
      </p:pic>
      <p:pic>
        <p:nvPicPr>
          <p:cNvPr id="22" name="Grafik 21" descr="Ein Bild, das Schwarz, Silhouette enthält.&#10;&#10;Automatisch generierte Beschreibung"/>
          <p:cNvPicPr>
            <a:picLocks noChangeAspect="1"/>
          </p:cNvPicPr>
          <p:nvPr/>
        </p:nvPicPr>
        <p:blipFill>
          <a:blip r:embed="rId10"/>
          <a:stretch/>
        </p:blipFill>
        <p:spPr bwMode="auto">
          <a:xfrm>
            <a:off x="3392111" y="3653049"/>
            <a:ext cx="1659802" cy="1659802"/>
          </a:xfrm>
          <a:prstGeom prst="rect">
            <a:avLst/>
          </a:prstGeom>
        </p:spPr>
      </p:pic>
      <p:pic>
        <p:nvPicPr>
          <p:cNvPr id="23" name="Grafik 22" descr="Ein Bild, das Screenshot, Schwarz, Grafiken enthält.&#10;&#10;Automatisch generierte Beschreibung"/>
          <p:cNvPicPr>
            <a:picLocks noChangeAspect="1"/>
          </p:cNvPicPr>
          <p:nvPr/>
        </p:nvPicPr>
        <p:blipFill>
          <a:blip r:embed="rId11"/>
          <a:stretch/>
        </p:blipFill>
        <p:spPr bwMode="auto">
          <a:xfrm>
            <a:off x="3392111" y="-311078"/>
            <a:ext cx="1659802" cy="1659802"/>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66" name="Grafik 65"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sp>
        <p:nvSpPr>
          <p:cNvPr id="15" name="Rechteck 14"/>
          <p:cNvSpPr/>
          <p:nvPr/>
        </p:nvSpPr>
        <p:spPr bwMode="auto">
          <a:xfrm>
            <a:off x="892713" y="1157779"/>
            <a:ext cx="2881923" cy="271889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6" name="Grafik 15" descr="Ein Bild, das Screenshot, Schwarz, Grafiken enthält.&#10;&#10;Automatisch generierte Beschreibung"/>
          <p:cNvPicPr>
            <a:picLocks noChangeAspect="1"/>
          </p:cNvPicPr>
          <p:nvPr/>
        </p:nvPicPr>
        <p:blipFill>
          <a:blip r:embed="rId5"/>
          <a:stretch/>
        </p:blipFill>
        <p:spPr bwMode="auto">
          <a:xfrm>
            <a:off x="-460308" y="-310806"/>
            <a:ext cx="1659802" cy="1659802"/>
          </a:xfrm>
          <a:prstGeom prst="rect">
            <a:avLst/>
          </a:prstGeom>
        </p:spPr>
      </p:pic>
      <p:pic>
        <p:nvPicPr>
          <p:cNvPr id="18" name="Grafik 17" descr="Ein Bild, das Schwarz, Screenshot, Silhouette, Design enthält.&#10;&#10;Automatisch generierte Beschreibung"/>
          <p:cNvPicPr>
            <a:picLocks noChangeAspect="1"/>
          </p:cNvPicPr>
          <p:nvPr/>
        </p:nvPicPr>
        <p:blipFill>
          <a:blip r:embed="rId7"/>
          <a:stretch/>
        </p:blipFill>
        <p:spPr bwMode="auto">
          <a:xfrm>
            <a:off x="-461063" y="1348996"/>
            <a:ext cx="1659802" cy="2311759"/>
          </a:xfrm>
          <a:prstGeom prst="rect">
            <a:avLst/>
          </a:prstGeom>
        </p:spPr>
      </p:pic>
      <p:pic>
        <p:nvPicPr>
          <p:cNvPr id="19" name="Grafik 18" descr="Ein Bild, das Schwarz, Screenshot, Schwarzweiß enthält.&#10;&#10;Automatisch generierte Beschreibung"/>
          <p:cNvPicPr>
            <a:picLocks noChangeAspect="1"/>
          </p:cNvPicPr>
          <p:nvPr/>
        </p:nvPicPr>
        <p:blipFill>
          <a:blip r:embed="rId12"/>
          <a:stretch/>
        </p:blipFill>
        <p:spPr bwMode="auto">
          <a:xfrm>
            <a:off x="1200670" y="3653049"/>
            <a:ext cx="2191264"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199494" y="-310806"/>
            <a:ext cx="2239067" cy="1659802"/>
          </a:xfrm>
          <a:prstGeom prst="rect">
            <a:avLst/>
          </a:prstGeom>
        </p:spPr>
      </p:pic>
      <p:pic>
        <p:nvPicPr>
          <p:cNvPr id="21" name="Grafik 20" descr="Ein Bild, das Schwarz, Silhouette enthält.&#10;&#10;Automatisch generierte Beschreibung"/>
          <p:cNvPicPr>
            <a:picLocks noChangeAspect="1"/>
          </p:cNvPicPr>
          <p:nvPr/>
        </p:nvPicPr>
        <p:blipFill>
          <a:blip r:embed="rId9"/>
          <a:stretch/>
        </p:blipFill>
        <p:spPr bwMode="auto">
          <a:xfrm>
            <a:off x="-459309" y="3653049"/>
            <a:ext cx="1659802" cy="1659802"/>
          </a:xfrm>
          <a:prstGeom prst="rect">
            <a:avLst/>
          </a:prstGeom>
        </p:spPr>
      </p:pic>
      <p:pic>
        <p:nvPicPr>
          <p:cNvPr id="32" name="Grafik 31" descr="Ein Bild, das Symbol, Grafiken, Design enthält.&#10;&#10;Automatisch generierte Beschreibung"/>
          <p:cNvPicPr>
            <a:picLocks noChangeAspect="1"/>
          </p:cNvPicPr>
          <p:nvPr/>
        </p:nvPicPr>
        <p:blipFill>
          <a:blip r:embed="rId19"/>
          <a:stretch/>
        </p:blipFill>
        <p:spPr bwMode="auto">
          <a:xfrm rot="2772992">
            <a:off x="4616965" y="4257919"/>
            <a:ext cx="1034647" cy="1034647"/>
          </a:xfrm>
          <a:prstGeom prst="rect">
            <a:avLst/>
          </a:prstGeom>
        </p:spPr>
      </p:pic>
      <p:pic>
        <p:nvPicPr>
          <p:cNvPr id="2" name="Grafik 1" descr="Ein Bild, das Screenshot enthält.&#10;&#10;Automatisch generierte Beschreibung">
            <a:hlinkClick r:id="rId20" action="ppaction://hlinksldjump"/>
          </p:cNvPr>
          <p:cNvPicPr>
            <a:picLocks noChangeAspect="1"/>
          </p:cNvPicPr>
          <p:nvPr/>
        </p:nvPicPr>
        <p:blipFill>
          <a:blip r:embed="rId21"/>
          <a:stretch/>
        </p:blipFill>
        <p:spPr bwMode="auto">
          <a:xfrm>
            <a:off x="-3217546" y="888175"/>
            <a:ext cx="2879997" cy="1439998"/>
          </a:xfrm>
          <a:prstGeom prst="rect">
            <a:avLst/>
          </a:prstGeom>
        </p:spPr>
      </p:pic>
      <p:pic>
        <p:nvPicPr>
          <p:cNvPr id="13" name="Grafik 12" descr="Ein Bild, das Screenshot enthält.&#10;&#10;Automatisch generierte Beschreibung">
            <a:hlinkClick r:id="rId22" action="ppaction://hlinksldjump"/>
          </p:cNvPr>
          <p:cNvPicPr>
            <a:picLocks noChangeAspect="1"/>
          </p:cNvPicPr>
          <p:nvPr/>
        </p:nvPicPr>
        <p:blipFill>
          <a:blip r:embed="rId21"/>
          <a:stretch/>
        </p:blipFill>
        <p:spPr bwMode="auto">
          <a:xfrm>
            <a:off x="-3217546" y="2328174"/>
            <a:ext cx="2879997" cy="1439998"/>
          </a:xfrm>
          <a:prstGeom prst="rect">
            <a:avLst/>
          </a:prstGeom>
        </p:spPr>
      </p:pic>
      <p:pic>
        <p:nvPicPr>
          <p:cNvPr id="24" name="Grafik 23" descr="Ein Bild, das Text, Schrift, Screenshot, Grafiken enthält.&#10;&#10;Automatisch generierte Beschreibung">
            <a:hlinkClick r:id="rId20" action="ppaction://hlinksldjump"/>
          </p:cNvPr>
          <p:cNvPicPr>
            <a:picLocks noChangeAspect="1"/>
          </p:cNvPicPr>
          <p:nvPr/>
        </p:nvPicPr>
        <p:blipFill>
          <a:blip r:embed="rId23"/>
          <a:stretch/>
        </p:blipFill>
        <p:spPr bwMode="auto">
          <a:xfrm>
            <a:off x="-3134613" y="1160090"/>
            <a:ext cx="2637931" cy="834052"/>
          </a:xfrm>
          <a:prstGeom prst="rect">
            <a:avLst/>
          </a:prstGeom>
        </p:spPr>
      </p:pic>
      <p:pic>
        <p:nvPicPr>
          <p:cNvPr id="27" name="Grafik 26" descr="Ein Bild, das Text, Schrift, Grafiken, Screenshot enthält.&#10;&#10;Automatisch generierte Beschreibung">
            <a:hlinkClick r:id="rId22" action="ppaction://hlinksldjump"/>
          </p:cNvPr>
          <p:cNvPicPr>
            <a:picLocks noChangeAspect="1"/>
          </p:cNvPicPr>
          <p:nvPr/>
        </p:nvPicPr>
        <p:blipFill>
          <a:blip r:embed="rId24"/>
          <a:stretch/>
        </p:blipFill>
        <p:spPr bwMode="auto">
          <a:xfrm>
            <a:off x="-3131826" y="2600089"/>
            <a:ext cx="2635160" cy="831281"/>
          </a:xfrm>
          <a:prstGeom prst="rect">
            <a:avLst/>
          </a:prstGeom>
        </p:spPr>
      </p:pic>
      <p:pic>
        <p:nvPicPr>
          <p:cNvPr id="35" name="Grafik 34" descr="Ein Bild, das Schwarz, Dunkelheit enthält.&#10;&#10;Automatisch generierte Beschreibung"/>
          <p:cNvPicPr>
            <a:picLocks noChangeAspect="1"/>
          </p:cNvPicPr>
          <p:nvPr/>
        </p:nvPicPr>
        <p:blipFill>
          <a:blip r:embed="rId25"/>
          <a:stretch/>
        </p:blipFill>
        <p:spPr bwMode="auto">
          <a:xfrm>
            <a:off x="4681463" y="1241990"/>
            <a:ext cx="4123153" cy="2197352"/>
          </a:xfrm>
          <a:prstGeom prst="rect">
            <a:avLst/>
          </a:prstGeom>
        </p:spPr>
      </p:pic>
      <p:pic>
        <p:nvPicPr>
          <p:cNvPr id="39" name="Grafik 38" descr="Ein Bild, das Schwarz, Dunkelheit enthält.&#10;&#10;Automatisch generierte Beschreibung"/>
          <p:cNvPicPr>
            <a:picLocks noChangeAspect="1"/>
          </p:cNvPicPr>
          <p:nvPr/>
        </p:nvPicPr>
        <p:blipFill>
          <a:blip r:embed="rId26"/>
          <a:stretch/>
        </p:blipFill>
        <p:spPr bwMode="auto">
          <a:xfrm>
            <a:off x="627321" y="1042877"/>
            <a:ext cx="3333436" cy="3000924"/>
          </a:xfrm>
          <a:prstGeom prst="rect">
            <a:avLst/>
          </a:prstGeom>
        </p:spPr>
      </p:pic>
      <p:pic>
        <p:nvPicPr>
          <p:cNvPr id="43" name="Grafik 42" descr="Ein Bild, das Screenshot enthält.&#10;&#10;Automatisch generierte Beschreibung">
            <a:hlinkClick r:id="rId27" action="ppaction://hlinksldjump"/>
          </p:cNvPr>
          <p:cNvPicPr>
            <a:picLocks noChangeAspect="1"/>
          </p:cNvPicPr>
          <p:nvPr/>
        </p:nvPicPr>
        <p:blipFill>
          <a:blip r:embed="rId21"/>
          <a:stretch/>
        </p:blipFill>
        <p:spPr bwMode="auto">
          <a:xfrm>
            <a:off x="3132001" y="-1581024"/>
            <a:ext cx="2879997" cy="1439998"/>
          </a:xfrm>
          <a:prstGeom prst="rect">
            <a:avLst/>
          </a:prstGeom>
        </p:spPr>
      </p:pic>
      <p:pic>
        <p:nvPicPr>
          <p:cNvPr id="45" name="Grafik 44" descr="Ein Bild, das Text, Schrift, Grafiken, Grafikdesign enthält.&#10;&#10;Automatisch generierte Beschreibung">
            <a:hlinkClick r:id="rId27" action="ppaction://hlinksldjump"/>
          </p:cNvPr>
          <p:cNvPicPr>
            <a:picLocks noChangeAspect="1"/>
          </p:cNvPicPr>
          <p:nvPr/>
        </p:nvPicPr>
        <p:blipFill>
          <a:blip r:embed="rId28"/>
          <a:stretch/>
        </p:blipFill>
        <p:spPr bwMode="auto">
          <a:xfrm>
            <a:off x="3233129" y="-1289274"/>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81473" y="431996"/>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0" name="Grafik 9" descr="Ein Bild, das Screenshot enthält.&#10;&#10;Automatisch generierte Beschreibung">
            <a:hlinkClick r:id="rId19" action="ppaction://hlinksldjump"/>
          </p:cNvPr>
          <p:cNvPicPr>
            <a:picLocks noChangeAspect="1"/>
          </p:cNvPicPr>
          <p:nvPr/>
        </p:nvPicPr>
        <p:blipFill>
          <a:blip r:embed="rId20"/>
          <a:stretch/>
        </p:blipFill>
        <p:spPr bwMode="auto">
          <a:xfrm>
            <a:off x="3132001" y="126"/>
            <a:ext cx="2879997" cy="1439998"/>
          </a:xfrm>
          <a:prstGeom prst="rect">
            <a:avLst/>
          </a:prstGeom>
        </p:spPr>
      </p:pic>
      <p:pic>
        <p:nvPicPr>
          <p:cNvPr id="12" name="Grafik 11" descr="Ein Bild, das Symbol, Grafiken, Design enthält.&#10;&#10;Automatisch generierte Beschreibung"/>
          <p:cNvPicPr>
            <a:picLocks noChangeAspect="1"/>
          </p:cNvPicPr>
          <p:nvPr/>
        </p:nvPicPr>
        <p:blipFill>
          <a:blip r:embed="rId21"/>
          <a:stretch/>
        </p:blipFill>
        <p:spPr bwMode="auto">
          <a:xfrm rot="19691343">
            <a:off x="4424453" y="6582165"/>
            <a:ext cx="1034647" cy="1034647"/>
          </a:xfrm>
          <a:prstGeom prst="rect">
            <a:avLst/>
          </a:prstGeom>
        </p:spPr>
      </p:pic>
      <p:sp>
        <p:nvSpPr>
          <p:cNvPr id="13" name="Rechteck 12"/>
          <p:cNvSpPr/>
          <p:nvPr/>
        </p:nvSpPr>
        <p:spPr bwMode="auto">
          <a:xfrm>
            <a:off x="-3660237" y="1157779"/>
            <a:ext cx="2881923" cy="271889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4" name="Grafik 13" descr="Ein Bild, das Screenshot, Schwarz, Grafiken enthält.&#10;&#10;Automatisch generierte Beschreibung"/>
          <p:cNvPicPr>
            <a:picLocks noChangeAspect="1"/>
          </p:cNvPicPr>
          <p:nvPr/>
        </p:nvPicPr>
        <p:blipFill>
          <a:blip r:embed="rId5"/>
          <a:stretch/>
        </p:blipFill>
        <p:spPr bwMode="auto">
          <a:xfrm>
            <a:off x="-5013258" y="-310806"/>
            <a:ext cx="1659802" cy="1659802"/>
          </a:xfrm>
          <a:prstGeom prst="rect">
            <a:avLst/>
          </a:prstGeom>
        </p:spPr>
      </p:pic>
      <p:pic>
        <p:nvPicPr>
          <p:cNvPr id="15" name="Grafik 14" descr="Ein Bild, das Schwarz, Screenshot, Silhouette, Design enthält.&#10;&#10;Automatisch generierte Beschreibung"/>
          <p:cNvPicPr>
            <a:picLocks noChangeAspect="1"/>
          </p:cNvPicPr>
          <p:nvPr/>
        </p:nvPicPr>
        <p:blipFill>
          <a:blip r:embed="rId6"/>
          <a:stretch/>
        </p:blipFill>
        <p:spPr bwMode="auto">
          <a:xfrm>
            <a:off x="-1160822" y="1348995"/>
            <a:ext cx="1659802" cy="2311761"/>
          </a:xfrm>
          <a:prstGeom prst="rect">
            <a:avLst/>
          </a:prstGeom>
        </p:spPr>
      </p:pic>
      <p:pic>
        <p:nvPicPr>
          <p:cNvPr id="16" name="Grafik 15" descr="Ein Bild, das Schwarz, Screenshot, Silhouette, Design enthält.&#10;&#10;Automatisch generierte Beschreibung"/>
          <p:cNvPicPr>
            <a:picLocks noChangeAspect="1"/>
          </p:cNvPicPr>
          <p:nvPr/>
        </p:nvPicPr>
        <p:blipFill>
          <a:blip r:embed="rId7"/>
          <a:stretch/>
        </p:blipFill>
        <p:spPr bwMode="auto">
          <a:xfrm>
            <a:off x="-5014013" y="1348996"/>
            <a:ext cx="1659802" cy="2311759"/>
          </a:xfrm>
          <a:prstGeom prst="rect">
            <a:avLst/>
          </a:prstGeom>
        </p:spPr>
      </p:pic>
      <p:pic>
        <p:nvPicPr>
          <p:cNvPr id="17" name="Grafik 16" descr="Ein Bild, das Schwarz, Screenshot, Schwarzweiß enthält.&#10;&#10;Automatisch generierte Beschreibung"/>
          <p:cNvPicPr>
            <a:picLocks noChangeAspect="1"/>
          </p:cNvPicPr>
          <p:nvPr/>
        </p:nvPicPr>
        <p:blipFill>
          <a:blip r:embed="rId8"/>
          <a:stretch/>
        </p:blipFill>
        <p:spPr bwMode="auto">
          <a:xfrm>
            <a:off x="-3352280" y="3653049"/>
            <a:ext cx="2191264" cy="1659802"/>
          </a:xfrm>
          <a:prstGeom prst="rect">
            <a:avLst/>
          </a:prstGeom>
        </p:spPr>
      </p:pic>
      <p:pic>
        <p:nvPicPr>
          <p:cNvPr id="18" name="Grafik 17" descr="Ein Bild, das Schwarz, Screenshot, weiß enthält.&#10;&#10;Automatisch generierte Beschreibung"/>
          <p:cNvPicPr>
            <a:picLocks noChangeAspect="1"/>
          </p:cNvPicPr>
          <p:nvPr/>
        </p:nvPicPr>
        <p:blipFill>
          <a:blip r:embed="rId9"/>
          <a:stretch/>
        </p:blipFill>
        <p:spPr bwMode="auto">
          <a:xfrm>
            <a:off x="-3353456" y="-310806"/>
            <a:ext cx="2239067" cy="1659802"/>
          </a:xfrm>
          <a:prstGeom prst="rect">
            <a:avLst/>
          </a:prstGeom>
        </p:spPr>
      </p:pic>
      <p:pic>
        <p:nvPicPr>
          <p:cNvPr id="19" name="Grafik 18" descr="Ein Bild, das Schwarz, Silhouette enthält.&#10;&#10;Automatisch generierte Beschreibung"/>
          <p:cNvPicPr>
            <a:picLocks noChangeAspect="1"/>
          </p:cNvPicPr>
          <p:nvPr/>
        </p:nvPicPr>
        <p:blipFill>
          <a:blip r:embed="rId10"/>
          <a:stretch/>
        </p:blipFill>
        <p:spPr bwMode="auto">
          <a:xfrm>
            <a:off x="-5012259" y="3653049"/>
            <a:ext cx="1659802" cy="1659802"/>
          </a:xfrm>
          <a:prstGeom prst="rect">
            <a:avLst/>
          </a:prstGeom>
        </p:spPr>
      </p:pic>
      <p:pic>
        <p:nvPicPr>
          <p:cNvPr id="20" name="Grafik 19" descr="Ein Bild, das Schwarz, Silhouette enthält.&#10;&#10;Automatisch generierte Beschreibung"/>
          <p:cNvPicPr>
            <a:picLocks noChangeAspect="1"/>
          </p:cNvPicPr>
          <p:nvPr/>
        </p:nvPicPr>
        <p:blipFill>
          <a:blip r:embed="rId11"/>
          <a:stretch/>
        </p:blipFill>
        <p:spPr bwMode="auto">
          <a:xfrm>
            <a:off x="-1160839" y="3653049"/>
            <a:ext cx="1659802" cy="1659802"/>
          </a:xfrm>
          <a:prstGeom prst="rect">
            <a:avLst/>
          </a:prstGeom>
        </p:spPr>
      </p:pic>
      <p:pic>
        <p:nvPicPr>
          <p:cNvPr id="21" name="Grafik 20" descr="Ein Bild, das Screenshot, Schwarz, Grafiken enthält.&#10;&#10;Automatisch generierte Beschreibung"/>
          <p:cNvPicPr>
            <a:picLocks noChangeAspect="1"/>
          </p:cNvPicPr>
          <p:nvPr/>
        </p:nvPicPr>
        <p:blipFill>
          <a:blip r:embed="rId12"/>
          <a:stretch/>
        </p:blipFill>
        <p:spPr bwMode="auto">
          <a:xfrm>
            <a:off x="-1160839" y="-311078"/>
            <a:ext cx="1659802" cy="1659802"/>
          </a:xfrm>
          <a:prstGeom prst="rect">
            <a:avLst/>
          </a:prstGeom>
        </p:spPr>
      </p:pic>
      <p:pic>
        <p:nvPicPr>
          <p:cNvPr id="22" name="Grafik 21" descr="Ein Bild, das Schwarz, Dunkelheit enthält.&#10;&#10;Automatisch generierte Beschreibung"/>
          <p:cNvPicPr>
            <a:picLocks noChangeAspect="1"/>
          </p:cNvPicPr>
          <p:nvPr/>
        </p:nvPicPr>
        <p:blipFill>
          <a:blip r:embed="rId22"/>
          <a:stretch/>
        </p:blipFill>
        <p:spPr bwMode="auto">
          <a:xfrm>
            <a:off x="-3925629" y="1042877"/>
            <a:ext cx="3333436" cy="3000924"/>
          </a:xfrm>
          <a:prstGeom prst="rect">
            <a:avLst/>
          </a:prstGeom>
        </p:spPr>
      </p:pic>
      <p:pic>
        <p:nvPicPr>
          <p:cNvPr id="24" name="Grafik 23" descr="Ein Bild, das Schwarz, Dunkelheit enthält.&#10;&#10;Automatisch generierte Beschreibung"/>
          <p:cNvPicPr>
            <a:picLocks noChangeAspect="1"/>
          </p:cNvPicPr>
          <p:nvPr/>
        </p:nvPicPr>
        <p:blipFill>
          <a:blip r:embed="rId23"/>
          <a:stretch/>
        </p:blipFill>
        <p:spPr bwMode="auto">
          <a:xfrm>
            <a:off x="1812147" y="1705955"/>
            <a:ext cx="5519705" cy="2491071"/>
          </a:xfrm>
          <a:prstGeom prst="rect">
            <a:avLst/>
          </a:prstGeom>
        </p:spPr>
      </p:pic>
      <p:pic>
        <p:nvPicPr>
          <p:cNvPr id="28" name="Grafik 27" descr="Ein Bild, das Text, Schrift, Grafiken, Grafikdesign enthält.&#10;&#10;Automatisch generierte Beschreibung">
            <a:hlinkClick r:id="rId19" action="ppaction://hlinksldjump"/>
          </p:cNvPr>
          <p:cNvPicPr>
            <a:picLocks noChangeAspect="1"/>
          </p:cNvPicPr>
          <p:nvPr/>
        </p:nvPicPr>
        <p:blipFill>
          <a:blip r:embed="rId24"/>
          <a:stretch/>
        </p:blipFill>
        <p:spPr bwMode="auto">
          <a:xfrm>
            <a:off x="3233129" y="291876"/>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81473" y="431996"/>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2" name="Grafik 11" descr="Ein Bild, das Screenshot enthält.&#10;&#10;Automatisch generierte Beschreibung">
            <a:hlinkClick r:id="rId19" action="ppaction://hlinksldjump"/>
          </p:cNvPr>
          <p:cNvPicPr>
            <a:picLocks noChangeAspect="1"/>
          </p:cNvPicPr>
          <p:nvPr/>
        </p:nvPicPr>
        <p:blipFill>
          <a:blip r:embed="rId20"/>
          <a:stretch/>
        </p:blipFill>
        <p:spPr bwMode="auto">
          <a:xfrm>
            <a:off x="3132001" y="-1581024"/>
            <a:ext cx="2879997" cy="1439998"/>
          </a:xfrm>
          <a:prstGeom prst="rect">
            <a:avLst/>
          </a:prstGeom>
        </p:spPr>
      </p:pic>
      <p:pic>
        <p:nvPicPr>
          <p:cNvPr id="13" name="Grafik 12" descr="Ein Bild, das Text, Schrift, Grafiken, Grafikdesign enthält.&#10;&#10;Automatisch generierte Beschreibung">
            <a:hlinkClick r:id="rId19" action="ppaction://hlinksldjump"/>
          </p:cNvPr>
          <p:cNvPicPr>
            <a:picLocks noChangeAspect="1"/>
          </p:cNvPicPr>
          <p:nvPr/>
        </p:nvPicPr>
        <p:blipFill>
          <a:blip r:embed="rId21"/>
          <a:stretch/>
        </p:blipFill>
        <p:spPr bwMode="auto">
          <a:xfrm>
            <a:off x="3233129" y="-1289274"/>
            <a:ext cx="2635160" cy="792488"/>
          </a:xfrm>
          <a:prstGeom prst="rect">
            <a:avLst/>
          </a:prstGeom>
        </p:spPr>
      </p:pic>
      <p:pic>
        <p:nvPicPr>
          <p:cNvPr id="15" name="Grafik 14" descr="Ein Bild, das Schwarz, Dunkelheit enthält.&#10;&#10;Automatisch generierte Beschreibung"/>
          <p:cNvPicPr>
            <a:picLocks noChangeAspect="1"/>
          </p:cNvPicPr>
          <p:nvPr/>
        </p:nvPicPr>
        <p:blipFill>
          <a:blip r:embed="rId22"/>
          <a:stretch/>
        </p:blipFill>
        <p:spPr bwMode="auto">
          <a:xfrm>
            <a:off x="1755343" y="1842156"/>
            <a:ext cx="5633313" cy="2377463"/>
          </a:xfrm>
          <a:prstGeom prst="rect">
            <a:avLst/>
          </a:prstGeom>
        </p:spPr>
      </p:pic>
      <p:pic>
        <p:nvPicPr>
          <p:cNvPr id="18" name="Grafik 17" descr="Ein Bild, das Symbol, Quadrat, Symmetrie, Design enthält.&#10;&#10;Automatisch generierte Beschreibung"/>
          <p:cNvPicPr>
            <a:picLocks noChangeAspect="1"/>
          </p:cNvPicPr>
          <p:nvPr/>
        </p:nvPicPr>
        <p:blipFill>
          <a:blip r:embed="rId23"/>
          <a:stretch/>
        </p:blipFill>
        <p:spPr bwMode="auto">
          <a:xfrm>
            <a:off x="-5017071" y="511332"/>
            <a:ext cx="5494172" cy="4395337"/>
          </a:xfrm>
          <a:prstGeom prst="rect">
            <a:avLst/>
          </a:prstGeom>
        </p:spPr>
      </p:pic>
      <p:pic>
        <p:nvPicPr>
          <p:cNvPr id="19" name="Grafik 18"/>
          <p:cNvPicPr>
            <a:picLocks noChangeAspect="1"/>
          </p:cNvPicPr>
          <p:nvPr/>
        </p:nvPicPr>
        <p:blipFill>
          <a:blip r:embed="rId24"/>
          <a:stretch/>
        </p:blipFill>
        <p:spPr bwMode="auto">
          <a:xfrm>
            <a:off x="-5010505" y="508965"/>
            <a:ext cx="5494171" cy="4395336"/>
          </a:xfrm>
          <a:prstGeom prst="rect">
            <a:avLst/>
          </a:prstGeom>
        </p:spPr>
      </p:pic>
      <p:pic>
        <p:nvPicPr>
          <p:cNvPr id="20" name="Grafik 19" descr="Ein Bild, das Schwarz, Dunkelheit enthält.&#10;&#10;Automatisch generierte Beschreibung"/>
          <p:cNvPicPr>
            <a:picLocks noChangeAspect="1"/>
          </p:cNvPicPr>
          <p:nvPr/>
        </p:nvPicPr>
        <p:blipFill>
          <a:blip r:embed="rId25"/>
          <a:stretch/>
        </p:blipFill>
        <p:spPr bwMode="auto">
          <a:xfrm>
            <a:off x="-4466703" y="712650"/>
            <a:ext cx="4100985" cy="39153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2" name="Grafik 1"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10" name="Grafik 9"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11" name="Grafik 10"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4" name="Grafik 13"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15" name="Grafik 14"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16" name="Grafik 15"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19" name="Grafik 18"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20" name="Grafik 19"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pic>
        <p:nvPicPr>
          <p:cNvPr id="49" name="Grafik 48" descr="Ein Bild, das Symbol, Quadrat, Symmetrie, Design enthält.&#10;&#10;Automatisch generierte Beschreibung"/>
          <p:cNvPicPr>
            <a:picLocks noChangeAspect="1"/>
          </p:cNvPicPr>
          <p:nvPr/>
        </p:nvPicPr>
        <p:blipFill>
          <a:blip r:embed="rId13"/>
          <a:stretch/>
        </p:blipFill>
        <p:spPr bwMode="auto">
          <a:xfrm>
            <a:off x="-340296" y="511332"/>
            <a:ext cx="5494172" cy="4395337"/>
          </a:xfrm>
          <a:prstGeom prst="rect">
            <a:avLst/>
          </a:prstGeom>
        </p:spPr>
      </p:pic>
      <p:pic>
        <p:nvPicPr>
          <p:cNvPr id="58" name="Grafik 57"/>
          <p:cNvPicPr>
            <a:picLocks noChangeAspect="1"/>
          </p:cNvPicPr>
          <p:nvPr/>
        </p:nvPicPr>
        <p:blipFill>
          <a:blip r:embed="rId14"/>
          <a:stretch/>
        </p:blipFill>
        <p:spPr bwMode="auto">
          <a:xfrm>
            <a:off x="-333730" y="508965"/>
            <a:ext cx="5494171" cy="4395336"/>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6" name="Grafik 5"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7"/>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8"/>
          <a:stretch/>
        </p:blipFill>
        <p:spPr bwMode="auto">
          <a:xfrm>
            <a:off x="103708" y="5418000"/>
            <a:ext cx="1440000" cy="1440000"/>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19"/>
          <a:stretch/>
        </p:blipFill>
        <p:spPr bwMode="auto">
          <a:xfrm>
            <a:off x="2431860" y="4649363"/>
            <a:ext cx="2118849" cy="2118849"/>
          </a:xfrm>
          <a:prstGeom prst="rect">
            <a:avLst/>
          </a:prstGeom>
        </p:spPr>
      </p:pic>
      <p:pic>
        <p:nvPicPr>
          <p:cNvPr id="66" name="Grafik 65" descr="Ein Bild, das Screenshot, Grafiken, Grafikdesign, Symbol enthält.&#10;&#10;Automatisch generierte Beschreibung"/>
          <p:cNvPicPr>
            <a:picLocks noChangeAspect="1"/>
          </p:cNvPicPr>
          <p:nvPr/>
        </p:nvPicPr>
        <p:blipFill>
          <a:blip r:embed="rId20"/>
          <a:stretch/>
        </p:blipFill>
        <p:spPr bwMode="auto">
          <a:xfrm>
            <a:off x="2431860" y="4647721"/>
            <a:ext cx="2118849" cy="2118849"/>
          </a:xfrm>
          <a:prstGeom prst="rect">
            <a:avLst/>
          </a:prstGeom>
        </p:spPr>
      </p:pic>
      <p:pic>
        <p:nvPicPr>
          <p:cNvPr id="9" name="Grafik 8" descr="Ein Bild, das Grafiken, Screenshot, Grafikdesign, Cartoon enthält.&#10;&#10;Automatisch generierte Beschreibung"/>
          <p:cNvPicPr>
            <a:picLocks noChangeAspect="1"/>
          </p:cNvPicPr>
          <p:nvPr/>
        </p:nvPicPr>
        <p:blipFill>
          <a:blip r:embed="rId21"/>
          <a:stretch/>
        </p:blipFill>
        <p:spPr bwMode="auto">
          <a:xfrm>
            <a:off x="2431859" y="4647721"/>
            <a:ext cx="2118849" cy="2118849"/>
          </a:xfrm>
          <a:prstGeom prst="rect">
            <a:avLst/>
          </a:prstGeom>
        </p:spPr>
      </p:pic>
      <p:pic>
        <p:nvPicPr>
          <p:cNvPr id="12" name="Grafik 11" descr="Ein Bild, das Schwarz, Dunkelheit enthält.&#10;&#10;Automatisch generierte Beschreibung"/>
          <p:cNvPicPr>
            <a:picLocks noChangeAspect="1"/>
          </p:cNvPicPr>
          <p:nvPr/>
        </p:nvPicPr>
        <p:blipFill>
          <a:blip r:embed="rId22"/>
          <a:stretch/>
        </p:blipFill>
        <p:spPr bwMode="auto">
          <a:xfrm>
            <a:off x="4750492" y="1289125"/>
            <a:ext cx="3995690" cy="2092057"/>
          </a:xfrm>
          <a:prstGeom prst="rect">
            <a:avLst/>
          </a:prstGeom>
        </p:spPr>
      </p:pic>
      <p:pic>
        <p:nvPicPr>
          <p:cNvPr id="13" name="Grafik 12" descr="Ein Bild, das Schwarz, Dunkelheit enthält.&#10;&#10;Automatisch generierte Beschreibung"/>
          <p:cNvPicPr>
            <a:picLocks noChangeAspect="1"/>
          </p:cNvPicPr>
          <p:nvPr/>
        </p:nvPicPr>
        <p:blipFill>
          <a:blip r:embed="rId23"/>
          <a:stretch/>
        </p:blipFill>
        <p:spPr bwMode="auto">
          <a:xfrm>
            <a:off x="210072" y="712650"/>
            <a:ext cx="4100985" cy="39153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250760" y="895350"/>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240100" y="-611613"/>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7832128" y="1048251"/>
            <a:ext cx="1659802" cy="2709822"/>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239957" y="1048251"/>
            <a:ext cx="1659802" cy="2755044"/>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1419702" y="3758073"/>
            <a:ext cx="2403879"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1419702" y="-610667"/>
            <a:ext cx="6473538"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240100" y="3758073"/>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7832128"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7832128" y="-610667"/>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2" y="3758073"/>
            <a:ext cx="2350113"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0" name="Grafik 9" descr="Ein Bild, das Grafiken, Screenshot, Grafikdesign, Cartoon enthält.&#10;&#10;Automatisch generierte Beschreibung"/>
          <p:cNvPicPr>
            <a:picLocks noChangeAspect="1"/>
          </p:cNvPicPr>
          <p:nvPr/>
        </p:nvPicPr>
        <p:blipFill>
          <a:blip r:embed="rId19"/>
          <a:stretch/>
        </p:blipFill>
        <p:spPr bwMode="auto">
          <a:xfrm>
            <a:off x="2431859" y="4647721"/>
            <a:ext cx="2118849" cy="2118849"/>
          </a:xfrm>
          <a:prstGeom prst="rect">
            <a:avLst/>
          </a:prstGeom>
        </p:spPr>
      </p:pic>
      <p:pic>
        <p:nvPicPr>
          <p:cNvPr id="11" name="Grafik 10" descr="Ein Bild, das Symbol, Quadrat, Symmetrie, Design enthält.&#10;&#10;Automatisch generierte Beschreibung"/>
          <p:cNvPicPr>
            <a:picLocks noChangeAspect="1"/>
          </p:cNvPicPr>
          <p:nvPr/>
        </p:nvPicPr>
        <p:blipFill>
          <a:blip r:embed="rId20"/>
          <a:stretch/>
        </p:blipFill>
        <p:spPr bwMode="auto">
          <a:xfrm>
            <a:off x="-5017071" y="511332"/>
            <a:ext cx="5494172" cy="4395337"/>
          </a:xfrm>
          <a:prstGeom prst="rect">
            <a:avLst/>
          </a:prstGeom>
        </p:spPr>
      </p:pic>
      <p:pic>
        <p:nvPicPr>
          <p:cNvPr id="12" name="Grafik 11"/>
          <p:cNvPicPr>
            <a:picLocks noChangeAspect="1"/>
          </p:cNvPicPr>
          <p:nvPr/>
        </p:nvPicPr>
        <p:blipFill>
          <a:blip r:embed="rId21"/>
          <a:stretch/>
        </p:blipFill>
        <p:spPr bwMode="auto">
          <a:xfrm>
            <a:off x="-5010505" y="508965"/>
            <a:ext cx="5494171" cy="4395336"/>
          </a:xfrm>
          <a:prstGeom prst="rect">
            <a:avLst/>
          </a:prstGeom>
        </p:spPr>
      </p:pic>
      <p:pic>
        <p:nvPicPr>
          <p:cNvPr id="13" name="Grafik 12" descr="Ein Bild, das Schwarz, Dunkelheit enthält.&#10;&#10;Automatisch generierte Beschreibung"/>
          <p:cNvPicPr>
            <a:picLocks noChangeAspect="1"/>
          </p:cNvPicPr>
          <p:nvPr/>
        </p:nvPicPr>
        <p:blipFill>
          <a:blip r:embed="rId22"/>
          <a:stretch/>
        </p:blipFill>
        <p:spPr bwMode="auto">
          <a:xfrm>
            <a:off x="-4466703" y="712650"/>
            <a:ext cx="4100985" cy="3915333"/>
          </a:xfrm>
          <a:prstGeom prst="rect">
            <a:avLst/>
          </a:prstGeom>
        </p:spPr>
      </p:pic>
      <p:pic>
        <p:nvPicPr>
          <p:cNvPr id="15" name="Grafik 14" descr="Ein Bild, das Schwarz, Dunkelheit enthält.&#10;&#10;Automatisch generierte Beschreibung"/>
          <p:cNvPicPr>
            <a:picLocks noChangeAspect="1"/>
          </p:cNvPicPr>
          <p:nvPr/>
        </p:nvPicPr>
        <p:blipFill>
          <a:blip r:embed="rId23"/>
          <a:stretch/>
        </p:blipFill>
        <p:spPr bwMode="auto">
          <a:xfrm>
            <a:off x="761747" y="622909"/>
            <a:ext cx="7808498" cy="36576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190750" y="431996"/>
            <a:ext cx="4671777"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0" name="Grafik 9" descr="Ein Bild, das Grafiken, Screenshot, Grafikdesign, Cartoon enthält.&#10;&#10;Automatisch generierte Beschreibung"/>
          <p:cNvPicPr>
            <a:picLocks noChangeAspect="1"/>
          </p:cNvPicPr>
          <p:nvPr/>
        </p:nvPicPr>
        <p:blipFill>
          <a:blip r:embed="rId19"/>
          <a:stretch/>
        </p:blipFill>
        <p:spPr bwMode="auto">
          <a:xfrm>
            <a:off x="2431859" y="4647721"/>
            <a:ext cx="2118849" cy="2118849"/>
          </a:xfrm>
          <a:prstGeom prst="rect">
            <a:avLst/>
          </a:prstGeom>
        </p:spPr>
      </p:pic>
      <p:pic>
        <p:nvPicPr>
          <p:cNvPr id="16" name="Grafik 15" descr="Ein Bild, das Schwarz, Dunkelheit enthält.&#10;&#10;Automatisch generierte Beschreibung"/>
          <p:cNvPicPr>
            <a:picLocks noChangeAspect="1"/>
          </p:cNvPicPr>
          <p:nvPr/>
        </p:nvPicPr>
        <p:blipFill>
          <a:blip r:embed="rId20"/>
          <a:stretch/>
        </p:blipFill>
        <p:spPr bwMode="auto">
          <a:xfrm>
            <a:off x="1754997" y="1699588"/>
            <a:ext cx="5672106" cy="25935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250760" y="895350"/>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240100" y="-611613"/>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7832128" y="1048251"/>
            <a:ext cx="1659802" cy="2709822"/>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239957" y="1048251"/>
            <a:ext cx="1659802" cy="2755044"/>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1419702" y="3758073"/>
            <a:ext cx="2403879"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1419702" y="-610667"/>
            <a:ext cx="6473538"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240100" y="3758073"/>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7832128"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7832128" y="-610667"/>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2" y="3758073"/>
            <a:ext cx="2350113"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0" name="Grafik 9" descr="Ein Bild, das Grafiken, Screenshot, Grafikdesign, Cartoon enthält.&#10;&#10;Automatisch generierte Beschreibung"/>
          <p:cNvPicPr>
            <a:picLocks noChangeAspect="1"/>
          </p:cNvPicPr>
          <p:nvPr/>
        </p:nvPicPr>
        <p:blipFill>
          <a:blip r:embed="rId19"/>
          <a:stretch/>
        </p:blipFill>
        <p:spPr bwMode="auto">
          <a:xfrm>
            <a:off x="2431859" y="4647721"/>
            <a:ext cx="2118849" cy="2118849"/>
          </a:xfrm>
          <a:prstGeom prst="rect">
            <a:avLst/>
          </a:prstGeom>
        </p:spPr>
      </p:pic>
      <p:pic>
        <p:nvPicPr>
          <p:cNvPr id="15" name="Grafik 14" descr="Ein Bild, das Schwarz, Dunkelheit enthält.&#10;&#10;Automatisch generierte Beschreibung"/>
          <p:cNvPicPr>
            <a:picLocks noChangeAspect="1"/>
          </p:cNvPicPr>
          <p:nvPr/>
        </p:nvPicPr>
        <p:blipFill>
          <a:blip r:embed="rId20"/>
          <a:stretch/>
        </p:blipFill>
        <p:spPr bwMode="auto">
          <a:xfrm>
            <a:off x="805046" y="628650"/>
            <a:ext cx="7719827" cy="3657636"/>
          </a:xfrm>
          <a:prstGeom prst="rect">
            <a:avLst/>
          </a:prstGeom>
        </p:spPr>
      </p:pic>
      <p:pic>
        <p:nvPicPr>
          <p:cNvPr id="16" name="Grafik 15" descr="Ein Bild, das Symbol, Grafiken, Design enthält.&#10;&#10;Automatisch generierte Beschreibung"/>
          <p:cNvPicPr>
            <a:picLocks noChangeAspect="1"/>
          </p:cNvPicPr>
          <p:nvPr/>
        </p:nvPicPr>
        <p:blipFill>
          <a:blip r:embed="rId21"/>
          <a:stretch/>
        </p:blipFill>
        <p:spPr bwMode="auto">
          <a:xfrm rot="162263">
            <a:off x="6014760" y="6504134"/>
            <a:ext cx="1311109" cy="131110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190750" y="431996"/>
            <a:ext cx="4671777"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0" name="Grafik 9" descr="Ein Bild, das Grafiken, Screenshot, Grafikdesign, Cartoon enthält.&#10;&#10;Automatisch generierte Beschreibung"/>
          <p:cNvPicPr>
            <a:picLocks noChangeAspect="1"/>
          </p:cNvPicPr>
          <p:nvPr/>
        </p:nvPicPr>
        <p:blipFill>
          <a:blip r:embed="rId19"/>
          <a:stretch/>
        </p:blipFill>
        <p:spPr bwMode="auto">
          <a:xfrm>
            <a:off x="2431859" y="4647721"/>
            <a:ext cx="2118849" cy="2118849"/>
          </a:xfrm>
          <a:prstGeom prst="rect">
            <a:avLst/>
          </a:prstGeom>
        </p:spPr>
      </p:pic>
      <p:pic>
        <p:nvPicPr>
          <p:cNvPr id="12" name="Grafik 11" descr="Ein Bild, das Clipart, Pixel enthält.&#10;&#10;Automatisch generierte Beschreibung"/>
          <p:cNvPicPr>
            <a:picLocks noChangeAspect="1"/>
          </p:cNvPicPr>
          <p:nvPr/>
        </p:nvPicPr>
        <p:blipFill>
          <a:blip r:embed="rId20"/>
          <a:stretch/>
        </p:blipFill>
        <p:spPr bwMode="auto">
          <a:xfrm>
            <a:off x="5115690" y="4587974"/>
            <a:ext cx="2270026" cy="2270026"/>
          </a:xfrm>
          <a:prstGeom prst="rect">
            <a:avLst/>
          </a:prstGeom>
        </p:spPr>
      </p:pic>
      <p:pic>
        <p:nvPicPr>
          <p:cNvPr id="14" name="Grafik 13" descr="Ein Bild, das Symbol, Grafiken, Design enthält.&#10;&#10;Automatisch generierte Beschreibung"/>
          <p:cNvPicPr>
            <a:picLocks noChangeAspect="1"/>
          </p:cNvPicPr>
          <p:nvPr/>
        </p:nvPicPr>
        <p:blipFill>
          <a:blip r:embed="rId21"/>
          <a:stretch/>
        </p:blipFill>
        <p:spPr bwMode="auto">
          <a:xfrm rot="1605656">
            <a:off x="5859493" y="5533546"/>
            <a:ext cx="1311109" cy="1311109"/>
          </a:xfrm>
          <a:prstGeom prst="rect">
            <a:avLst/>
          </a:prstGeom>
        </p:spPr>
      </p:pic>
      <p:pic>
        <p:nvPicPr>
          <p:cNvPr id="16" name="Grafik 15" descr="Ein Bild, das Schwarz, Dunkelheit enthält.&#10;&#10;Automatisch generierte Beschreibung"/>
          <p:cNvPicPr>
            <a:picLocks noChangeAspect="1"/>
          </p:cNvPicPr>
          <p:nvPr/>
        </p:nvPicPr>
        <p:blipFill>
          <a:blip r:embed="rId22"/>
          <a:stretch/>
        </p:blipFill>
        <p:spPr bwMode="auto">
          <a:xfrm>
            <a:off x="1780655" y="1808348"/>
            <a:ext cx="5633313" cy="23774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16" name="Grafik 15"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pic>
        <p:nvPicPr>
          <p:cNvPr id="2" name="Grafik 1" descr="Ein Bild, das Symbol, Grafiken, Screenshot, Pixel enthält.&#10;&#10;Automatisch generierte Beschreibung">
            <a:hlinkClick r:id="" action="ppaction://hlinkshowjump?jump=previousslide"/>
          </p:cNvPr>
          <p:cNvPicPr>
            <a:picLocks noChangeAspect="1"/>
          </p:cNvPicPr>
          <p:nvPr/>
        </p:nvPicPr>
        <p:blipFill>
          <a:blip r:embed="rId12"/>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5"/>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6"/>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7"/>
          <a:stretch/>
        </p:blipFill>
        <p:spPr bwMode="auto">
          <a:xfrm>
            <a:off x="4830148" y="5037438"/>
            <a:ext cx="1742292" cy="1742292"/>
          </a:xfrm>
          <a:prstGeom prst="rect">
            <a:avLst/>
          </a:prstGeom>
        </p:spPr>
      </p:pic>
      <p:pic>
        <p:nvPicPr>
          <p:cNvPr id="26" name="Grafik 25" descr="Ein Bild, das Clipart, Pixel enthält.&#10;&#10;Automatisch generierte Beschreibung"/>
          <p:cNvPicPr>
            <a:picLocks noChangeAspect="1"/>
          </p:cNvPicPr>
          <p:nvPr/>
        </p:nvPicPr>
        <p:blipFill>
          <a:blip r:embed="rId18"/>
          <a:stretch/>
        </p:blipFill>
        <p:spPr bwMode="auto">
          <a:xfrm>
            <a:off x="6172697" y="3413597"/>
            <a:ext cx="1996934" cy="1996934"/>
          </a:xfrm>
          <a:prstGeom prst="rect">
            <a:avLst/>
          </a:prstGeom>
        </p:spPr>
      </p:pic>
      <p:pic>
        <p:nvPicPr>
          <p:cNvPr id="27" name="Grafik 26" descr="Ein Bild, das Symbol, Grafiken, Design enthält.&#10;&#10;Automatisch generierte Beschreibung"/>
          <p:cNvPicPr>
            <a:picLocks noChangeAspect="1"/>
          </p:cNvPicPr>
          <p:nvPr/>
        </p:nvPicPr>
        <p:blipFill>
          <a:blip r:embed="rId19"/>
          <a:stretch/>
        </p:blipFill>
        <p:spPr bwMode="auto">
          <a:xfrm rot="1605656">
            <a:off x="6889437" y="4199851"/>
            <a:ext cx="1153378" cy="1153378"/>
          </a:xfrm>
          <a:prstGeom prst="rect">
            <a:avLst/>
          </a:prstGeom>
        </p:spPr>
      </p:pic>
      <p:pic>
        <p:nvPicPr>
          <p:cNvPr id="29" name="Grafik 28" descr="Ein Bild, das Schwarz, Dunkelheit enthält.&#10;&#10;Automatisch generierte Beschreibung"/>
          <p:cNvPicPr>
            <a:picLocks noChangeAspect="1"/>
          </p:cNvPicPr>
          <p:nvPr/>
        </p:nvPicPr>
        <p:blipFill>
          <a:blip r:embed="rId20"/>
          <a:stretch/>
        </p:blipFill>
        <p:spPr bwMode="auto">
          <a:xfrm>
            <a:off x="6620001" y="1993688"/>
            <a:ext cx="1102325" cy="1102325"/>
          </a:xfrm>
          <a:prstGeom prst="rect">
            <a:avLst/>
          </a:prstGeom>
        </p:spPr>
      </p:pic>
      <p:pic>
        <p:nvPicPr>
          <p:cNvPr id="8" name="Grafik 7"/>
          <p:cNvPicPr>
            <a:picLocks noChangeAspect="1"/>
          </p:cNvPicPr>
          <p:nvPr/>
        </p:nvPicPr>
        <p:blipFill>
          <a:blip r:embed="rId21"/>
          <a:stretch/>
        </p:blipFill>
        <p:spPr bwMode="auto">
          <a:xfrm>
            <a:off x="640218" y="1526070"/>
            <a:ext cx="4320000" cy="1440000"/>
          </a:xfrm>
          <a:prstGeom prst="rect">
            <a:avLst/>
          </a:prstGeom>
        </p:spPr>
      </p:pic>
      <p:pic>
        <p:nvPicPr>
          <p:cNvPr id="20" name="Grafik 19"/>
          <p:cNvPicPr>
            <a:picLocks noChangeAspect="1"/>
          </p:cNvPicPr>
          <p:nvPr/>
        </p:nvPicPr>
        <p:blipFill>
          <a:blip r:embed="rId21"/>
          <a:stretch/>
        </p:blipFill>
        <p:spPr bwMode="auto">
          <a:xfrm>
            <a:off x="634182" y="2717202"/>
            <a:ext cx="4320000" cy="1440000"/>
          </a:xfrm>
          <a:prstGeom prst="rect">
            <a:avLst/>
          </a:prstGeom>
        </p:spPr>
      </p:pic>
      <p:pic>
        <p:nvPicPr>
          <p:cNvPr id="22" name="Grafik 21"/>
          <p:cNvPicPr>
            <a:picLocks noChangeAspect="1"/>
          </p:cNvPicPr>
          <p:nvPr/>
        </p:nvPicPr>
        <p:blipFill>
          <a:blip r:embed="rId22"/>
          <a:stretch/>
        </p:blipFill>
        <p:spPr bwMode="auto">
          <a:xfrm>
            <a:off x="631188" y="3933387"/>
            <a:ext cx="4320000" cy="1440000"/>
          </a:xfrm>
          <a:prstGeom prst="rect">
            <a:avLst/>
          </a:prstGeom>
        </p:spPr>
      </p:pic>
      <p:pic>
        <p:nvPicPr>
          <p:cNvPr id="42" name="Grafik 41">
            <a:hlinkClick r:id="rId23" action="ppaction://hlinksldjump"/>
          </p:cNvPr>
          <p:cNvPicPr>
            <a:picLocks noChangeAspect="1"/>
          </p:cNvPicPr>
          <p:nvPr/>
        </p:nvPicPr>
        <p:blipFill>
          <a:blip r:embed="rId24"/>
          <a:stretch/>
        </p:blipFill>
        <p:spPr bwMode="auto">
          <a:xfrm>
            <a:off x="640218" y="1526070"/>
            <a:ext cx="4320000" cy="1440000"/>
          </a:xfrm>
          <a:prstGeom prst="rect">
            <a:avLst/>
          </a:prstGeom>
        </p:spPr>
      </p:pic>
      <p:pic>
        <p:nvPicPr>
          <p:cNvPr id="43" name="Grafik 42"/>
          <p:cNvPicPr>
            <a:picLocks noChangeAspect="1"/>
          </p:cNvPicPr>
          <p:nvPr/>
        </p:nvPicPr>
        <p:blipFill>
          <a:blip r:embed="rId24"/>
          <a:stretch/>
        </p:blipFill>
        <p:spPr bwMode="auto">
          <a:xfrm>
            <a:off x="639106" y="2717202"/>
            <a:ext cx="4320000" cy="1440000"/>
          </a:xfrm>
          <a:prstGeom prst="rect">
            <a:avLst/>
          </a:prstGeom>
        </p:spPr>
      </p:pic>
      <p:pic>
        <p:nvPicPr>
          <p:cNvPr id="44" name="Grafik 43">
            <a:hlinkClick r:id="rId25" action="ppaction://hlinksldjump"/>
          </p:cNvPr>
          <p:cNvPicPr>
            <a:picLocks noChangeAspect="1"/>
          </p:cNvPicPr>
          <p:nvPr/>
        </p:nvPicPr>
        <p:blipFill>
          <a:blip r:embed="rId24"/>
          <a:stretch/>
        </p:blipFill>
        <p:spPr bwMode="auto">
          <a:xfrm>
            <a:off x="615494" y="3933387"/>
            <a:ext cx="4320000" cy="1440000"/>
          </a:xfrm>
          <a:prstGeom prst="rect">
            <a:avLst/>
          </a:prstGeom>
        </p:spPr>
      </p:pic>
      <p:pic>
        <p:nvPicPr>
          <p:cNvPr id="6" name="Grafik 5" descr="Ein Bild, das Text, Screenshot, Schrift enthält.&#10;&#10;Automatisch generierte Beschreibung"/>
          <p:cNvPicPr>
            <a:picLocks noChangeAspect="1"/>
          </p:cNvPicPr>
          <p:nvPr/>
        </p:nvPicPr>
        <p:blipFill>
          <a:blip r:embed="rId26"/>
          <a:stretch/>
        </p:blipFill>
        <p:spPr bwMode="auto">
          <a:xfrm>
            <a:off x="425102" y="342360"/>
            <a:ext cx="8021860" cy="4558190"/>
          </a:xfrm>
          <a:prstGeom prst="rect">
            <a:avLst/>
          </a:prstGeom>
        </p:spPr>
      </p:pic>
      <p:sp>
        <p:nvSpPr>
          <p:cNvPr id="41" name="Rechteck 40">
            <a:hlinkClick r:id="rId25" action="ppaction://hlinksldjump"/>
          </p:cNvPr>
          <p:cNvSpPr/>
          <p:nvPr/>
        </p:nvSpPr>
        <p:spPr bwMode="auto">
          <a:xfrm>
            <a:off x="639058" y="1697487"/>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9" name="Rechteck 38">
            <a:hlinkClick r:id="rId27" action="ppaction://hlinksldjump"/>
          </p:cNvPr>
          <p:cNvSpPr/>
          <p:nvPr/>
        </p:nvSpPr>
        <p:spPr bwMode="auto">
          <a:xfrm>
            <a:off x="627034" y="2890344"/>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0" name="Rechteck 39">
            <a:hlinkClick r:id="rId23" action="ppaction://hlinksldjump"/>
          </p:cNvPr>
          <p:cNvSpPr/>
          <p:nvPr/>
        </p:nvSpPr>
        <p:spPr bwMode="auto">
          <a:xfrm>
            <a:off x="614842" y="4109012"/>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mc:Choice>
    <mc:Fallback xmlns:w="http://schemas.openxmlformats.org/wordprocessingml/2006/main" xmlns:m="http://schemas.openxmlformats.org/officeDocument/2006/math"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22"/>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nodeType="after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200"/>
                                  </p:stCondLst>
                                  <p:childTnLst>
                                    <p:set>
                                      <p:cBhvr>
                                        <p:cTn id="15" dur="1" fill="hold">
                                          <p:stCondLst>
                                            <p:cond delay="0"/>
                                          </p:stCondLst>
                                        </p:cTn>
                                        <p:tgtEl>
                                          <p:spTgt spid="42"/>
                                        </p:tgtEl>
                                        <p:attrNameLst>
                                          <p:attrName>style.visibility</p:attrName>
                                        </p:attrNameLst>
                                      </p:cBhvr>
                                      <p:to>
                                        <p:strVal val="visible"/>
                                      </p:to>
                                    </p:set>
                                  </p:childTnLst>
                                </p:cTn>
                              </p:par>
                            </p:childTnLst>
                          </p:cTn>
                        </p:par>
                        <p:par>
                          <p:cTn id="16" fill="hold">
                            <p:stCondLst>
                              <p:cond delay="2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21" restart="whenNotActive" fill="hold" evtFilter="cancelBubble" nodeType="interactiveSeq">
                <p:stCondLst>
                  <p:cond evt="onClick" delay="0">
                    <p:tgtEl>
                      <p:spTgt spid="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200"/>
                                  </p:stCondLst>
                                  <p:childTnLst>
                                    <p:set>
                                      <p:cBhvr>
                                        <p:cTn id="34" dur="1" fill="hold">
                                          <p:stCondLst>
                                            <p:cond delay="0"/>
                                          </p:stCondLst>
                                        </p:cTn>
                                        <p:tgtEl>
                                          <p:spTgt spid="43"/>
                                        </p:tgtEl>
                                        <p:attrNameLst>
                                          <p:attrName>style.visibility</p:attrName>
                                        </p:attrNameLst>
                                      </p:cBhvr>
                                      <p:to>
                                        <p:strVal val="visible"/>
                                      </p:to>
                                    </p:set>
                                  </p:childTnLst>
                                </p:cTn>
                              </p:par>
                            </p:childTnLst>
                          </p:cTn>
                        </p:par>
                        <p:par>
                          <p:cTn id="35" fill="hold">
                            <p:stCondLst>
                              <p:cond delay="200"/>
                            </p:stCondLst>
                            <p:childTnLst>
                              <p:par>
                                <p:cTn id="36" presetID="1"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par>
                          <p:cTn id="38" fill="hold">
                            <p:stCondLst>
                              <p:cond delay="200"/>
                            </p:stCondLst>
                            <p:childTnLst>
                              <p:par>
                                <p:cTn id="39" presetID="1"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44"/>
                                        </p:tgtEl>
                                        <p:attrNameLst>
                                          <p:attrName>style.visibility</p:attrName>
                                        </p:attrNameLst>
                                      </p:cBhvr>
                                      <p:to>
                                        <p:strVal val="hidden"/>
                                      </p:to>
                                    </p:set>
                                  </p:childTnLst>
                                </p:cTn>
                              </p:par>
                            </p:childTnLst>
                          </p:cTn>
                        </p:par>
                        <p:par>
                          <p:cTn id="46" fill="hold">
                            <p:stCondLst>
                              <p:cond delay="0"/>
                            </p:stCondLst>
                            <p:childTnLst>
                              <p:par>
                                <p:cTn id="47" presetID="1" presetClass="exit" presetSubtype="0" fill="hold" nodeType="after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nodeType="afterEffect">
                                  <p:stCondLst>
                                    <p:cond delay="0"/>
                                  </p:stCondLst>
                                  <p:childTnLst>
                                    <p:set>
                                      <p:cBhvr>
                                        <p:cTn id="51" dur="1" fill="hold">
                                          <p:stCondLst>
                                            <p:cond delay="0"/>
                                          </p:stCondLst>
                                        </p:cTn>
                                        <p:tgtEl>
                                          <p:spTgt spid="8"/>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nodeType="afterEffect">
                                  <p:stCondLst>
                                    <p:cond delay="2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200"/>
                            </p:stCondLst>
                            <p:childTnLst>
                              <p:par>
                                <p:cTn id="56" presetID="1"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par>
                          <p:cTn id="58" fill="hold">
                            <p:stCondLst>
                              <p:cond delay="200"/>
                            </p:stCondLst>
                            <p:childTnLst>
                              <p:par>
                                <p:cTn id="59" presetID="1" presetClass="entr" presetSubtype="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2" name="Grafik 31" descr="Ein Bild, das Pixel, Clipart, Grafiken enthält.&#10;&#10;Automatisch generierte Beschreibung"/>
          <p:cNvPicPr>
            <a:picLocks noChangeAspect="1"/>
          </p:cNvPicPr>
          <p:nvPr/>
        </p:nvPicPr>
        <p:blipFill>
          <a:blip r:embed="rId4"/>
          <a:stretch/>
        </p:blipFill>
        <p:spPr bwMode="auto">
          <a:xfrm>
            <a:off x="7478163" y="6951812"/>
            <a:ext cx="700512" cy="700512"/>
          </a:xfrm>
          <a:prstGeom prst="rect">
            <a:avLst/>
          </a:prstGeom>
        </p:spPr>
      </p:pic>
      <p:pic>
        <p:nvPicPr>
          <p:cNvPr id="83" name="Grafik 82" descr="Ein Bild, das Silhouette enthält.&#10;&#10;Automatisch generierte Beschreibung"/>
          <p:cNvPicPr>
            <a:picLocks noChangeAspect="1"/>
          </p:cNvPicPr>
          <p:nvPr/>
        </p:nvPicPr>
        <p:blipFill>
          <a:blip r:embed="rId5"/>
          <a:stretch/>
        </p:blipFill>
        <p:spPr bwMode="auto">
          <a:xfrm>
            <a:off x="4074810" y="3702372"/>
            <a:ext cx="703530" cy="703530"/>
          </a:xfrm>
          <a:prstGeom prst="rect">
            <a:avLst/>
          </a:prstGeom>
        </p:spPr>
      </p:pic>
      <p:sp>
        <p:nvSpPr>
          <p:cNvPr id="69" name="Rechteck 68"/>
          <p:cNvSpPr/>
          <p:nvPr/>
        </p:nvSpPr>
        <p:spPr bwMode="auto">
          <a:xfrm>
            <a:off x="1937443" y="1783015"/>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latin typeface="Pixel 2"/>
            </a:endParaRPr>
          </a:p>
        </p:txBody>
      </p:sp>
      <p:pic>
        <p:nvPicPr>
          <p:cNvPr id="70" name="Grafik 69" descr="Ein Bild, das Screenshot, Schwarz, Grafiken enthält.&#10;&#10;Automatisch generierte Beschreibung"/>
          <p:cNvPicPr>
            <a:picLocks noChangeAspect="1"/>
          </p:cNvPicPr>
          <p:nvPr/>
        </p:nvPicPr>
        <p:blipFill>
          <a:blip r:embed="rId6"/>
          <a:stretch/>
        </p:blipFill>
        <p:spPr bwMode="auto">
          <a:xfrm>
            <a:off x="620916" y="426892"/>
            <a:ext cx="1659802" cy="1659802"/>
          </a:xfrm>
          <a:prstGeom prst="rect">
            <a:avLst/>
          </a:prstGeom>
        </p:spPr>
      </p:pic>
      <p:pic>
        <p:nvPicPr>
          <p:cNvPr id="71" name="Grafik 70" descr="Ein Bild, das Schwarz, Screenshot, Silhouette, Design enthält.&#10;&#10;Automatisch generierte Beschreibung"/>
          <p:cNvPicPr>
            <a:picLocks noChangeAspect="1"/>
          </p:cNvPicPr>
          <p:nvPr/>
        </p:nvPicPr>
        <p:blipFill>
          <a:blip r:embed="rId7"/>
          <a:stretch/>
        </p:blipFill>
        <p:spPr bwMode="auto">
          <a:xfrm>
            <a:off x="6861017" y="2086335"/>
            <a:ext cx="1659802" cy="1666634"/>
          </a:xfrm>
          <a:prstGeom prst="rect">
            <a:avLst/>
          </a:prstGeom>
        </p:spPr>
      </p:pic>
      <p:pic>
        <p:nvPicPr>
          <p:cNvPr id="72" name="Grafik 71" descr="Ein Bild, das Schwarz, Screenshot, Silhouette, Design enthält.&#10;&#10;Automatisch generierte Beschreibung"/>
          <p:cNvPicPr>
            <a:picLocks noChangeAspect="1"/>
          </p:cNvPicPr>
          <p:nvPr/>
        </p:nvPicPr>
        <p:blipFill>
          <a:blip r:embed="rId8"/>
          <a:stretch/>
        </p:blipFill>
        <p:spPr bwMode="auto">
          <a:xfrm>
            <a:off x="620916" y="2043527"/>
            <a:ext cx="1659802" cy="1709441"/>
          </a:xfrm>
          <a:prstGeom prst="rect">
            <a:avLst/>
          </a:prstGeom>
        </p:spPr>
      </p:pic>
      <p:pic>
        <p:nvPicPr>
          <p:cNvPr id="73" name="Grafik 72" descr="Ein Bild, das Schwarz, Screenshot, Schwarzweiß enthält.&#10;&#10;Automatisch generierte Beschreibung"/>
          <p:cNvPicPr>
            <a:picLocks noChangeAspect="1"/>
          </p:cNvPicPr>
          <p:nvPr/>
        </p:nvPicPr>
        <p:blipFill>
          <a:blip r:embed="rId9"/>
          <a:stretch/>
        </p:blipFill>
        <p:spPr bwMode="auto">
          <a:xfrm>
            <a:off x="2281472" y="3752969"/>
            <a:ext cx="2290527" cy="1659802"/>
          </a:xfrm>
          <a:prstGeom prst="rect">
            <a:avLst/>
          </a:prstGeom>
        </p:spPr>
      </p:pic>
      <p:pic>
        <p:nvPicPr>
          <p:cNvPr id="75" name="Grafik 74" descr="Ein Bild, das Schwarz, Screenshot, weiß enthält.&#10;&#10;Automatisch generierte Beschreibung"/>
          <p:cNvPicPr>
            <a:picLocks noChangeAspect="1"/>
          </p:cNvPicPr>
          <p:nvPr/>
        </p:nvPicPr>
        <p:blipFill>
          <a:blip r:embed="rId10"/>
          <a:stretch/>
        </p:blipFill>
        <p:spPr bwMode="auto">
          <a:xfrm>
            <a:off x="2281473" y="426892"/>
            <a:ext cx="4581054" cy="1659802"/>
          </a:xfrm>
          <a:prstGeom prst="rect">
            <a:avLst/>
          </a:prstGeom>
        </p:spPr>
      </p:pic>
      <p:pic>
        <p:nvPicPr>
          <p:cNvPr id="76" name="Grafik 75" descr="Ein Bild, das Schwarz, Silhouette enthält.&#10;&#10;Automatisch generierte Beschreibung"/>
          <p:cNvPicPr>
            <a:picLocks noChangeAspect="1"/>
          </p:cNvPicPr>
          <p:nvPr/>
        </p:nvPicPr>
        <p:blipFill>
          <a:blip r:embed="rId11"/>
          <a:stretch/>
        </p:blipFill>
        <p:spPr bwMode="auto">
          <a:xfrm>
            <a:off x="621671" y="3753094"/>
            <a:ext cx="1659802" cy="1659802"/>
          </a:xfrm>
          <a:prstGeom prst="rect">
            <a:avLst/>
          </a:prstGeom>
        </p:spPr>
      </p:pic>
      <p:pic>
        <p:nvPicPr>
          <p:cNvPr id="77" name="Grafik 76" descr="Ein Bild, das Schwarz, Silhouette enthält.&#10;&#10;Automatisch generierte Beschreibung"/>
          <p:cNvPicPr>
            <a:picLocks noChangeAspect="1"/>
          </p:cNvPicPr>
          <p:nvPr/>
        </p:nvPicPr>
        <p:blipFill>
          <a:blip r:embed="rId12"/>
          <a:stretch/>
        </p:blipFill>
        <p:spPr bwMode="auto">
          <a:xfrm>
            <a:off x="6861017" y="3752969"/>
            <a:ext cx="1659802" cy="1659802"/>
          </a:xfrm>
          <a:prstGeom prst="rect">
            <a:avLst/>
          </a:prstGeom>
        </p:spPr>
      </p:pic>
      <p:pic>
        <p:nvPicPr>
          <p:cNvPr id="78" name="Grafik 77" descr="Ein Bild, das Screenshot, Schwarz, Grafiken enthält.&#10;&#10;Automatisch generierte Beschreibung"/>
          <p:cNvPicPr>
            <a:picLocks noChangeAspect="1"/>
          </p:cNvPicPr>
          <p:nvPr/>
        </p:nvPicPr>
        <p:blipFill>
          <a:blip r:embed="rId13"/>
          <a:stretch/>
        </p:blipFill>
        <p:spPr bwMode="auto">
          <a:xfrm>
            <a:off x="6861017" y="426892"/>
            <a:ext cx="1659802" cy="1659802"/>
          </a:xfrm>
          <a:prstGeom prst="rect">
            <a:avLst/>
          </a:prstGeom>
        </p:spPr>
      </p:pic>
      <p:pic>
        <p:nvPicPr>
          <p:cNvPr id="81" name="Grafik 80" descr="Ein Bild, das Schwarz, Screenshot, Schwarzweiß enthält.&#10;&#10;Automatisch generierte Beschreibung"/>
          <p:cNvPicPr>
            <a:picLocks noChangeAspect="1"/>
          </p:cNvPicPr>
          <p:nvPr/>
        </p:nvPicPr>
        <p:blipFill>
          <a:blip r:embed="rId9"/>
          <a:stretch/>
        </p:blipFill>
        <p:spPr bwMode="auto">
          <a:xfrm>
            <a:off x="4571999" y="3752969"/>
            <a:ext cx="2289018" cy="1659802"/>
          </a:xfrm>
          <a:prstGeom prst="rect">
            <a:avLst/>
          </a:prstGeom>
        </p:spPr>
      </p:pic>
      <p:pic>
        <p:nvPicPr>
          <p:cNvPr id="84" name="Grafik 83" descr="Ein Bild, das Grafiken, Screenshot, Symbol, Pixel enthält.&#10;&#10;Automatisch generierte Beschreibung"/>
          <p:cNvPicPr>
            <a:picLocks noChangeAspect="1"/>
          </p:cNvPicPr>
          <p:nvPr/>
        </p:nvPicPr>
        <p:blipFill>
          <a:blip r:embed="rId14"/>
          <a:stretch/>
        </p:blipFill>
        <p:spPr bwMode="auto">
          <a:xfrm>
            <a:off x="9316014" y="5418000"/>
            <a:ext cx="1440000" cy="1440000"/>
          </a:xfrm>
          <a:prstGeom prst="rect">
            <a:avLst/>
          </a:prstGeom>
        </p:spPr>
      </p:pic>
      <p:pic>
        <p:nvPicPr>
          <p:cNvPr id="85" name="Grafik 84" descr="Ein Bild, das Symbol, Grafiken, Screenshot, Pixel enthält.&#10;&#10;Automatisch generierte Beschreibung"/>
          <p:cNvPicPr>
            <a:picLocks noChangeAspect="1"/>
          </p:cNvPicPr>
          <p:nvPr/>
        </p:nvPicPr>
        <p:blipFill>
          <a:blip r:embed="rId15"/>
          <a:stretch/>
        </p:blipFill>
        <p:spPr bwMode="auto">
          <a:xfrm>
            <a:off x="-1612014" y="5418000"/>
            <a:ext cx="1440000" cy="1440000"/>
          </a:xfrm>
          <a:prstGeom prst="rect">
            <a:avLst/>
          </a:prstGeom>
        </p:spPr>
      </p:pic>
      <p:pic>
        <p:nvPicPr>
          <p:cNvPr id="87" name="Grafik 86" descr="Ein Bild, das Grafiken, Schrift, Screenshot, Symbol enthält.&#10;&#10;Automatisch generierte Beschreibung">
            <a:hlinkClick r:id="" action="ppaction://hlinkshowjump?jump=nextslide"/>
          </p:cNvPr>
          <p:cNvPicPr>
            <a:picLocks noChangeAspect="1"/>
          </p:cNvPicPr>
          <p:nvPr/>
        </p:nvPicPr>
        <p:blipFill>
          <a:blip r:embed="rId16"/>
          <a:stretch/>
        </p:blipFill>
        <p:spPr bwMode="auto">
          <a:xfrm>
            <a:off x="3169725" y="5108756"/>
            <a:ext cx="2879999" cy="1440000"/>
          </a:xfrm>
          <a:prstGeom prst="rect">
            <a:avLst/>
          </a:prstGeom>
        </p:spPr>
      </p:pic>
      <p:pic>
        <p:nvPicPr>
          <p:cNvPr id="14" name="Grafik 13" descr="Ein Bild, das Schwarz, Dunkelheit enthält.&#10;&#10;Automatisch generierte Beschreibung"/>
          <p:cNvPicPr>
            <a:picLocks noChangeAspect="1"/>
          </p:cNvPicPr>
          <p:nvPr/>
        </p:nvPicPr>
        <p:blipFill>
          <a:blip r:embed="rId17"/>
          <a:stretch/>
        </p:blipFill>
        <p:spPr bwMode="auto">
          <a:xfrm>
            <a:off x="1140702" y="946775"/>
            <a:ext cx="6858067" cy="32392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8" name="Grafik 7"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9" name="Grafik 18"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2" name="Grafik 2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4" name="Grafik 2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2" name="Grafik 1" descr="Ein Bild, das Symbol, Grafiken, Screenshot, Pixel enthält.&#10;&#10;Automatisch generierte Beschreibung">
            <a:hlinkClick r:id="rId12" action="ppaction://hlinksldjump"/>
          </p:cNvPr>
          <p:cNvPicPr>
            <a:picLocks noChangeAspect="1"/>
          </p:cNvPicPr>
          <p:nvPr/>
        </p:nvPicPr>
        <p:blipFill>
          <a:blip r:embed="rId13"/>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4" action="ppaction://hlinksldjump"/>
          </p:cNvPr>
          <p:cNvPicPr>
            <a:picLocks noChangeAspect="1"/>
          </p:cNvPicPr>
          <p:nvPr/>
        </p:nvPicPr>
        <p:blipFill>
          <a:blip r:embed="rId15"/>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6"/>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7"/>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8"/>
          <a:stretch/>
        </p:blipFill>
        <p:spPr bwMode="auto">
          <a:xfrm>
            <a:off x="4830148" y="5037438"/>
            <a:ext cx="1742292" cy="1742292"/>
          </a:xfrm>
          <a:prstGeom prst="rect">
            <a:avLst/>
          </a:prstGeom>
        </p:spPr>
      </p:pic>
      <p:pic>
        <p:nvPicPr>
          <p:cNvPr id="26" name="Grafik 25"/>
          <p:cNvPicPr>
            <a:picLocks noChangeAspect="1"/>
          </p:cNvPicPr>
          <p:nvPr/>
        </p:nvPicPr>
        <p:blipFill>
          <a:blip r:embed="rId19"/>
          <a:stretch/>
        </p:blipFill>
        <p:spPr bwMode="auto">
          <a:xfrm>
            <a:off x="6172697" y="3413597"/>
            <a:ext cx="1996934" cy="1996934"/>
          </a:xfrm>
          <a:prstGeom prst="rect">
            <a:avLst/>
          </a:prstGeom>
        </p:spPr>
      </p:pic>
      <p:pic>
        <p:nvPicPr>
          <p:cNvPr id="27" name="Grafik 26" descr="Ein Bild, das Schwarz, Dunkelheit enthält.&#10;&#10;Automatisch generierte Beschreibung"/>
          <p:cNvPicPr>
            <a:picLocks noChangeAspect="1"/>
          </p:cNvPicPr>
          <p:nvPr/>
        </p:nvPicPr>
        <p:blipFill>
          <a:blip r:embed="rId20"/>
          <a:stretch/>
        </p:blipFill>
        <p:spPr bwMode="auto">
          <a:xfrm>
            <a:off x="396335" y="817512"/>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2" name="Grafik 1"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3" name="Grafik 2"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9" name="Grafik 18"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2" name="Grafik 2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4" name="Grafik 2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4" name="Grafik 3"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4"/>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5"/>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6"/>
          <a:stretch/>
        </p:blipFill>
        <p:spPr bwMode="auto">
          <a:xfrm>
            <a:off x="4830148" y="5037438"/>
            <a:ext cx="1742292" cy="1742292"/>
          </a:xfrm>
          <a:prstGeom prst="rect">
            <a:avLst/>
          </a:prstGeom>
        </p:spPr>
      </p:pic>
      <p:pic>
        <p:nvPicPr>
          <p:cNvPr id="26" name="Grafik 25"/>
          <p:cNvPicPr>
            <a:picLocks noChangeAspect="1"/>
          </p:cNvPicPr>
          <p:nvPr/>
        </p:nvPicPr>
        <p:blipFill>
          <a:blip r:embed="rId17"/>
          <a:stretch/>
        </p:blipFill>
        <p:spPr bwMode="auto">
          <a:xfrm>
            <a:off x="6172697" y="3413597"/>
            <a:ext cx="1996934" cy="1996934"/>
          </a:xfrm>
          <a:prstGeom prst="rect">
            <a:avLst/>
          </a:prstGeom>
        </p:spPr>
      </p:pic>
      <p:pic>
        <p:nvPicPr>
          <p:cNvPr id="8" name="Grafik 7"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103708" y="5418000"/>
            <a:ext cx="1440000" cy="1440000"/>
          </a:xfrm>
          <a:prstGeom prst="rect">
            <a:avLst/>
          </a:prstGeom>
        </p:spPr>
      </p:pic>
      <p:pic>
        <p:nvPicPr>
          <p:cNvPr id="27" name="Grafik 26" descr="Ein Bild, das Schwarz, Dunkelheit enthält.&#10;&#10;Automatisch generierte Beschreibung"/>
          <p:cNvPicPr>
            <a:picLocks noChangeAspect="1"/>
          </p:cNvPicPr>
          <p:nvPr/>
        </p:nvPicPr>
        <p:blipFill>
          <a:blip r:embed="rId20"/>
          <a:stretch/>
        </p:blipFill>
        <p:spPr bwMode="auto">
          <a:xfrm>
            <a:off x="396335" y="819150"/>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19" name="Grafik 18"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20" name="Grafik 19"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2" name="Grafik 21"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3" name="Grafik 22"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4" name="Grafik 23"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7" name="Grafik 26"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4" name="Grafik 3"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4"/>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5"/>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6"/>
          <a:stretch/>
        </p:blipFill>
        <p:spPr bwMode="auto">
          <a:xfrm>
            <a:off x="4830148" y="5037438"/>
            <a:ext cx="1742292" cy="1742292"/>
          </a:xfrm>
          <a:prstGeom prst="rect">
            <a:avLst/>
          </a:prstGeom>
        </p:spPr>
      </p:pic>
      <p:pic>
        <p:nvPicPr>
          <p:cNvPr id="26" name="Grafik 25"/>
          <p:cNvPicPr>
            <a:picLocks noChangeAspect="1"/>
          </p:cNvPicPr>
          <p:nvPr/>
        </p:nvPicPr>
        <p:blipFill>
          <a:blip r:embed="rId13"/>
          <a:stretch/>
        </p:blipFill>
        <p:spPr bwMode="auto">
          <a:xfrm>
            <a:off x="6172697" y="3413597"/>
            <a:ext cx="1996934" cy="1996934"/>
          </a:xfrm>
          <a:prstGeom prst="rect">
            <a:avLst/>
          </a:prstGeom>
        </p:spPr>
      </p:pic>
      <p:pic>
        <p:nvPicPr>
          <p:cNvPr id="8" name="Grafik 7" descr="Ein Bild, das Symbol, Grafiken, Screenshot, Pixel enthält.&#10;&#10;Automatisch generierte Beschreibung">
            <a:hlinkClick r:id="rId17" action="ppaction://hlinksldjump"/>
          </p:cNvPr>
          <p:cNvPicPr>
            <a:picLocks noChangeAspect="1"/>
          </p:cNvPicPr>
          <p:nvPr/>
        </p:nvPicPr>
        <p:blipFill>
          <a:blip r:embed="rId18"/>
          <a:stretch/>
        </p:blipFill>
        <p:spPr bwMode="auto">
          <a:xfrm>
            <a:off x="103708" y="5418000"/>
            <a:ext cx="1440000" cy="1440000"/>
          </a:xfrm>
          <a:prstGeom prst="rect">
            <a:avLst/>
          </a:prstGeom>
        </p:spPr>
      </p:pic>
      <p:pic>
        <p:nvPicPr>
          <p:cNvPr id="2" name="Grafik 1" descr="Ein Bild, das Grafiken, Screenshot, Symbol, Pixel enthält.&#10;&#10;Automatisch generierte Beschreibung">
            <a:hlinkClick r:id="" action="ppaction://hlinkshowjump?jump=nextslide"/>
          </p:cNvPr>
          <p:cNvPicPr>
            <a:picLocks noChangeAspect="1"/>
          </p:cNvPicPr>
          <p:nvPr/>
        </p:nvPicPr>
        <p:blipFill>
          <a:blip r:embed="rId19"/>
          <a:stretch/>
        </p:blipFill>
        <p:spPr bwMode="auto">
          <a:xfrm>
            <a:off x="7704000" y="5419642"/>
            <a:ext cx="1440000" cy="1440000"/>
          </a:xfrm>
          <a:prstGeom prst="rect">
            <a:avLst/>
          </a:prstGeom>
        </p:spPr>
      </p:pic>
      <p:pic>
        <p:nvPicPr>
          <p:cNvPr id="28" name="Grafik 27" descr="Ein Bild, das Schwarz, Dunkelheit enthält.&#10;&#10;Automatisch generierte Beschreibung"/>
          <p:cNvPicPr>
            <a:picLocks noChangeAspect="1"/>
          </p:cNvPicPr>
          <p:nvPr/>
        </p:nvPicPr>
        <p:blipFill>
          <a:blip r:embed="rId20"/>
          <a:stretch/>
        </p:blipFill>
        <p:spPr bwMode="auto">
          <a:xfrm>
            <a:off x="6620000" y="1993688"/>
            <a:ext cx="1102325" cy="1102325"/>
          </a:xfrm>
          <a:prstGeom prst="rect">
            <a:avLst/>
          </a:prstGeom>
        </p:spPr>
      </p:pic>
      <p:pic>
        <p:nvPicPr>
          <p:cNvPr id="30" name="Grafik 29" descr="Ein Bild, das Schwarz, Dunkelheit enthält.&#10;&#10;Automatisch generierte Beschreibung"/>
          <p:cNvPicPr>
            <a:picLocks noChangeAspect="1"/>
          </p:cNvPicPr>
          <p:nvPr/>
        </p:nvPicPr>
        <p:blipFill>
          <a:blip r:embed="rId21"/>
          <a:stretch/>
        </p:blipFill>
        <p:spPr bwMode="auto">
          <a:xfrm>
            <a:off x="396335" y="817512"/>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19" name="Grafik 18"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23" name="Grafik 22"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24" name="Grafik 23"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28" name="Grafik 27"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30" name="Grafik 2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31" name="Grafik 30"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32" name="Grafik 31"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33" name="Grafik 32"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2" name="Grafik 1" descr="Ein Bild, das Symbol, Grafiken, Screenshot, Pixel enthält.&#10;&#10;Automatisch generierte Beschreibung">
            <a:hlinkClick r:id="" action="ppaction://hlinkshowjump?jump=previousslide"/>
          </p:cNvPr>
          <p:cNvPicPr>
            <a:picLocks noChangeAspect="1"/>
          </p:cNvPicPr>
          <p:nvPr/>
        </p:nvPicPr>
        <p:blipFill>
          <a:blip r:embed="rId12"/>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5"/>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6"/>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7"/>
          <a:stretch/>
        </p:blipFill>
        <p:spPr bwMode="auto">
          <a:xfrm>
            <a:off x="4830148" y="5037438"/>
            <a:ext cx="1742292" cy="1742292"/>
          </a:xfrm>
          <a:prstGeom prst="rect">
            <a:avLst/>
          </a:prstGeom>
        </p:spPr>
      </p:pic>
      <p:pic>
        <p:nvPicPr>
          <p:cNvPr id="26" name="Grafik 25" descr="Ein Bild, das Clipart, Pixel enthält.&#10;&#10;Automatisch generierte Beschreibung"/>
          <p:cNvPicPr>
            <a:picLocks noChangeAspect="1"/>
          </p:cNvPicPr>
          <p:nvPr/>
        </p:nvPicPr>
        <p:blipFill>
          <a:blip r:embed="rId18"/>
          <a:stretch/>
        </p:blipFill>
        <p:spPr bwMode="auto">
          <a:xfrm>
            <a:off x="6172697" y="3413597"/>
            <a:ext cx="1996934" cy="1996934"/>
          </a:xfrm>
          <a:prstGeom prst="rect">
            <a:avLst/>
          </a:prstGeom>
        </p:spPr>
      </p:pic>
      <p:pic>
        <p:nvPicPr>
          <p:cNvPr id="27" name="Grafik 26" descr="Ein Bild, das Symbol, Grafiken, Design enthält.&#10;&#10;Automatisch generierte Beschreibung"/>
          <p:cNvPicPr>
            <a:picLocks noChangeAspect="1"/>
          </p:cNvPicPr>
          <p:nvPr/>
        </p:nvPicPr>
        <p:blipFill>
          <a:blip r:embed="rId19"/>
          <a:stretch/>
        </p:blipFill>
        <p:spPr bwMode="auto">
          <a:xfrm rot="1605656">
            <a:off x="6889437" y="4199851"/>
            <a:ext cx="1153378" cy="1153378"/>
          </a:xfrm>
          <a:prstGeom prst="rect">
            <a:avLst/>
          </a:prstGeom>
        </p:spPr>
      </p:pic>
      <p:pic>
        <p:nvPicPr>
          <p:cNvPr id="29" name="Grafik 28" descr="Ein Bild, das Schwarz, Dunkelheit enthält.&#10;&#10;Automatisch generierte Beschreibung"/>
          <p:cNvPicPr>
            <a:picLocks noChangeAspect="1"/>
          </p:cNvPicPr>
          <p:nvPr/>
        </p:nvPicPr>
        <p:blipFill>
          <a:blip r:embed="rId20"/>
          <a:stretch/>
        </p:blipFill>
        <p:spPr bwMode="auto">
          <a:xfrm>
            <a:off x="6620001" y="1993688"/>
            <a:ext cx="1102325" cy="1102325"/>
          </a:xfrm>
          <a:prstGeom prst="rect">
            <a:avLst/>
          </a:prstGeom>
        </p:spPr>
      </p:pic>
      <p:pic>
        <p:nvPicPr>
          <p:cNvPr id="8" name="Grafik 7"/>
          <p:cNvPicPr>
            <a:picLocks noChangeAspect="1"/>
          </p:cNvPicPr>
          <p:nvPr/>
        </p:nvPicPr>
        <p:blipFill>
          <a:blip r:embed="rId21"/>
          <a:stretch/>
        </p:blipFill>
        <p:spPr bwMode="auto">
          <a:xfrm>
            <a:off x="640218" y="1526070"/>
            <a:ext cx="4320000" cy="1440000"/>
          </a:xfrm>
          <a:prstGeom prst="rect">
            <a:avLst/>
          </a:prstGeom>
        </p:spPr>
      </p:pic>
      <p:pic>
        <p:nvPicPr>
          <p:cNvPr id="20" name="Grafik 19"/>
          <p:cNvPicPr>
            <a:picLocks noChangeAspect="1"/>
          </p:cNvPicPr>
          <p:nvPr/>
        </p:nvPicPr>
        <p:blipFill>
          <a:blip r:embed="rId22"/>
          <a:stretch/>
        </p:blipFill>
        <p:spPr bwMode="auto">
          <a:xfrm>
            <a:off x="634182" y="2717202"/>
            <a:ext cx="4320000" cy="1440000"/>
          </a:xfrm>
          <a:prstGeom prst="rect">
            <a:avLst/>
          </a:prstGeom>
        </p:spPr>
      </p:pic>
      <p:pic>
        <p:nvPicPr>
          <p:cNvPr id="22" name="Grafik 21"/>
          <p:cNvPicPr>
            <a:picLocks noChangeAspect="1"/>
          </p:cNvPicPr>
          <p:nvPr/>
        </p:nvPicPr>
        <p:blipFill>
          <a:blip r:embed="rId21"/>
          <a:stretch/>
        </p:blipFill>
        <p:spPr bwMode="auto">
          <a:xfrm>
            <a:off x="631188" y="3933387"/>
            <a:ext cx="4320000" cy="1440000"/>
          </a:xfrm>
          <a:prstGeom prst="rect">
            <a:avLst/>
          </a:prstGeom>
        </p:spPr>
      </p:pic>
      <p:pic>
        <p:nvPicPr>
          <p:cNvPr id="42" name="Grafik 41">
            <a:hlinkClick r:id="rId23" action="ppaction://hlinksldjump"/>
          </p:cNvPr>
          <p:cNvPicPr>
            <a:picLocks noChangeAspect="1"/>
          </p:cNvPicPr>
          <p:nvPr/>
        </p:nvPicPr>
        <p:blipFill>
          <a:blip r:embed="rId24"/>
          <a:stretch/>
        </p:blipFill>
        <p:spPr bwMode="auto">
          <a:xfrm>
            <a:off x="640218" y="1526070"/>
            <a:ext cx="4320000" cy="1440000"/>
          </a:xfrm>
          <a:prstGeom prst="rect">
            <a:avLst/>
          </a:prstGeom>
        </p:spPr>
      </p:pic>
      <p:pic>
        <p:nvPicPr>
          <p:cNvPr id="3" name="Grafik 2"/>
          <p:cNvPicPr>
            <a:picLocks noChangeAspect="1"/>
          </p:cNvPicPr>
          <p:nvPr/>
        </p:nvPicPr>
        <p:blipFill>
          <a:blip r:embed="rId24"/>
          <a:stretch/>
        </p:blipFill>
        <p:spPr bwMode="auto">
          <a:xfrm>
            <a:off x="628194" y="3933387"/>
            <a:ext cx="4320000" cy="1440000"/>
          </a:xfrm>
          <a:prstGeom prst="rect">
            <a:avLst/>
          </a:prstGeom>
        </p:spPr>
      </p:pic>
      <p:pic>
        <p:nvPicPr>
          <p:cNvPr id="6" name="Grafik 5"/>
          <p:cNvPicPr>
            <a:picLocks noChangeAspect="1"/>
          </p:cNvPicPr>
          <p:nvPr/>
        </p:nvPicPr>
        <p:blipFill>
          <a:blip r:embed="rId24"/>
          <a:stretch/>
        </p:blipFill>
        <p:spPr bwMode="auto">
          <a:xfrm>
            <a:off x="639106" y="2717202"/>
            <a:ext cx="4320000" cy="1440000"/>
          </a:xfrm>
          <a:prstGeom prst="rect">
            <a:avLst/>
          </a:prstGeom>
        </p:spPr>
      </p:pic>
      <p:pic>
        <p:nvPicPr>
          <p:cNvPr id="37" name="Grafik 36" descr="Ein Bild, das Text, Screenshot, Schrift enthält.&#10;&#10;Automatisch generierte Beschreibung"/>
          <p:cNvPicPr>
            <a:picLocks noChangeAspect="1"/>
          </p:cNvPicPr>
          <p:nvPr/>
        </p:nvPicPr>
        <p:blipFill>
          <a:blip r:embed="rId25"/>
          <a:stretch/>
        </p:blipFill>
        <p:spPr bwMode="auto">
          <a:xfrm>
            <a:off x="426815" y="340832"/>
            <a:ext cx="8021860" cy="4680111"/>
          </a:xfrm>
          <a:prstGeom prst="rect">
            <a:avLst/>
          </a:prstGeom>
        </p:spPr>
      </p:pic>
      <p:sp>
        <p:nvSpPr>
          <p:cNvPr id="41" name="Rechteck 40">
            <a:hlinkClick r:id="rId26" action="ppaction://hlinksldjump"/>
          </p:cNvPr>
          <p:cNvSpPr/>
          <p:nvPr/>
        </p:nvSpPr>
        <p:spPr bwMode="auto">
          <a:xfrm>
            <a:off x="639058" y="1697487"/>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9" name="Rechteck 38">
            <a:hlinkClick r:id="rId27" action="ppaction://hlinksldjump"/>
          </p:cNvPr>
          <p:cNvSpPr/>
          <p:nvPr/>
        </p:nvSpPr>
        <p:spPr bwMode="auto">
          <a:xfrm>
            <a:off x="627034" y="2890344"/>
            <a:ext cx="4320000"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0" name="Rechteck 39">
            <a:hlinkClick r:id="rId28" action="ppaction://hlinksldjump"/>
          </p:cNvPr>
          <p:cNvSpPr/>
          <p:nvPr/>
        </p:nvSpPr>
        <p:spPr bwMode="auto">
          <a:xfrm>
            <a:off x="627542" y="4109012"/>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mc:Choice>
    <mc:Fallback xmlns:w="http://schemas.openxmlformats.org/wordprocessingml/2006/main" xmlns:m="http://schemas.openxmlformats.org/officeDocument/2006/math"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22"/>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nodeType="after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200"/>
                                  </p:stCondLst>
                                  <p:childTnLst>
                                    <p:set>
                                      <p:cBhvr>
                                        <p:cTn id="15" dur="1" fill="hold">
                                          <p:stCondLst>
                                            <p:cond delay="0"/>
                                          </p:stCondLst>
                                        </p:cTn>
                                        <p:tgtEl>
                                          <p:spTgt spid="42"/>
                                        </p:tgtEl>
                                        <p:attrNameLst>
                                          <p:attrName>style.visibility</p:attrName>
                                        </p:attrNameLst>
                                      </p:cBhvr>
                                      <p:to>
                                        <p:strVal val="visible"/>
                                      </p:to>
                                    </p:set>
                                  </p:childTnLst>
                                </p:cTn>
                              </p:par>
                            </p:childTnLst>
                          </p:cTn>
                        </p:par>
                        <p:par>
                          <p:cTn id="16" fill="hold">
                            <p:stCondLst>
                              <p:cond delay="2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21" restart="whenNotActive" fill="hold" evtFilter="cancelBubble" nodeType="interactiveSeq">
                <p:stCondLst>
                  <p:cond evt="onClick" delay="0">
                    <p:tgtEl>
                      <p:spTgt spid="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afterEffect">
                                  <p:stCondLst>
                                    <p:cond delay="0"/>
                                  </p:stCondLst>
                                  <p:childTnLst>
                                    <p:set>
                                      <p:cBhvr>
                                        <p:cTn id="25" dur="1" fill="hold">
                                          <p:stCondLst>
                                            <p:cond delay="0"/>
                                          </p:stCondLst>
                                        </p:cTn>
                                        <p:tgtEl>
                                          <p:spTgt spid="22"/>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500"/>
                                  </p:stCondLst>
                                  <p:childTnLst>
                                    <p:set>
                                      <p:cBhvr>
                                        <p:cTn id="34" dur="1" fill="hold">
                                          <p:stCondLst>
                                            <p:cond delay="0"/>
                                          </p:stCondLst>
                                        </p:cTn>
                                        <p:tgtEl>
                                          <p:spTgt spid="22"/>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20"/>
                                        </p:tgtEl>
                                        <p:attrNameLst>
                                          <p:attrName>style.visibility</p:attrName>
                                        </p:attrNameLst>
                                      </p:cBhvr>
                                      <p:to>
                                        <p:strVal val="hidden"/>
                                      </p:to>
                                    </p:set>
                                  </p:childTnLst>
                                </p:cTn>
                              </p:par>
                            </p:childTnLst>
                          </p:cTn>
                        </p:par>
                        <p:par>
                          <p:cTn id="46" fill="hold">
                            <p:stCondLst>
                              <p:cond delay="0"/>
                            </p:stCondLst>
                            <p:childTnLst>
                              <p:par>
                                <p:cTn id="47" presetID="1" presetClass="exit" presetSubtype="0" fill="hold" nodeType="afterEffect">
                                  <p:stCondLst>
                                    <p:cond delay="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nodeType="afterEffect">
                                  <p:stCondLst>
                                    <p:cond delay="0"/>
                                  </p:stCondLst>
                                  <p:childTnLst>
                                    <p:set>
                                      <p:cBhvr>
                                        <p:cTn id="51" dur="1" fill="hold">
                                          <p:stCondLst>
                                            <p:cond delay="0"/>
                                          </p:stCondLst>
                                        </p:cTn>
                                        <p:tgtEl>
                                          <p:spTgt spid="3"/>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nodeType="afterEffect">
                                  <p:stCondLst>
                                    <p:cond delay="2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200"/>
                            </p:stCondLst>
                            <p:childTnLst>
                              <p:par>
                                <p:cTn id="56" presetID="1"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par>
                          <p:cTn id="58" fill="hold">
                            <p:stCondLst>
                              <p:cond delay="200"/>
                            </p:stCondLst>
                            <p:childTnLst>
                              <p:par>
                                <p:cTn id="59" presetID="1" presetClass="entr" presetSubtype="0"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8" name="Grafik 7"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9" name="Grafik 18"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2" name="Grafik 2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4" name="Grafik 2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2" name="Grafik 1" descr="Ein Bild, das Symbol, Grafiken, Screenshot, Pixel enthält.&#10;&#10;Automatisch generierte Beschreibung">
            <a:hlinkClick r:id="rId12" action="ppaction://hlinksldjump"/>
          </p:cNvPr>
          <p:cNvPicPr>
            <a:picLocks noChangeAspect="1"/>
          </p:cNvPicPr>
          <p:nvPr/>
        </p:nvPicPr>
        <p:blipFill>
          <a:blip r:embed="rId13"/>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4" action="ppaction://hlinksldjump"/>
          </p:cNvPr>
          <p:cNvPicPr>
            <a:picLocks noChangeAspect="1"/>
          </p:cNvPicPr>
          <p:nvPr/>
        </p:nvPicPr>
        <p:blipFill>
          <a:blip r:embed="rId15"/>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6"/>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7"/>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8"/>
          <a:stretch/>
        </p:blipFill>
        <p:spPr bwMode="auto">
          <a:xfrm>
            <a:off x="4830148" y="5037438"/>
            <a:ext cx="1742292" cy="1742292"/>
          </a:xfrm>
          <a:prstGeom prst="rect">
            <a:avLst/>
          </a:prstGeom>
        </p:spPr>
      </p:pic>
      <p:pic>
        <p:nvPicPr>
          <p:cNvPr id="26" name="Grafik 25"/>
          <p:cNvPicPr>
            <a:picLocks noChangeAspect="1"/>
          </p:cNvPicPr>
          <p:nvPr/>
        </p:nvPicPr>
        <p:blipFill>
          <a:blip r:embed="rId19"/>
          <a:stretch/>
        </p:blipFill>
        <p:spPr bwMode="auto">
          <a:xfrm>
            <a:off x="6172697" y="3413597"/>
            <a:ext cx="1996934" cy="1996934"/>
          </a:xfrm>
          <a:prstGeom prst="rect">
            <a:avLst/>
          </a:prstGeom>
        </p:spPr>
      </p:pic>
      <p:pic>
        <p:nvPicPr>
          <p:cNvPr id="27" name="Grafik 26" descr="Ein Bild, das Schwarz, Dunkelheit enthält.&#10;&#10;Automatisch generierte Beschreibung"/>
          <p:cNvPicPr>
            <a:picLocks noChangeAspect="1"/>
          </p:cNvPicPr>
          <p:nvPr/>
        </p:nvPicPr>
        <p:blipFill>
          <a:blip r:embed="rId20"/>
          <a:stretch/>
        </p:blipFill>
        <p:spPr bwMode="auto">
          <a:xfrm>
            <a:off x="396335" y="817512"/>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8" name="Grafik 7"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9" name="Grafik 18"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2" name="Grafik 2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4" name="Grafik 2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4" name="Grafik 3"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4"/>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5"/>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6"/>
          <a:stretch/>
        </p:blipFill>
        <p:spPr bwMode="auto">
          <a:xfrm>
            <a:off x="4830148" y="5037438"/>
            <a:ext cx="1742292" cy="1742292"/>
          </a:xfrm>
          <a:prstGeom prst="rect">
            <a:avLst/>
          </a:prstGeom>
        </p:spPr>
      </p:pic>
      <p:pic>
        <p:nvPicPr>
          <p:cNvPr id="26" name="Grafik 25"/>
          <p:cNvPicPr>
            <a:picLocks noChangeAspect="1"/>
          </p:cNvPicPr>
          <p:nvPr/>
        </p:nvPicPr>
        <p:blipFill>
          <a:blip r:embed="rId17"/>
          <a:stretch/>
        </p:blipFill>
        <p:spPr bwMode="auto">
          <a:xfrm>
            <a:off x="6172697" y="3413597"/>
            <a:ext cx="1996934" cy="1996934"/>
          </a:xfrm>
          <a:prstGeom prst="rect">
            <a:avLst/>
          </a:prstGeom>
        </p:spPr>
      </p:pic>
      <p:pic>
        <p:nvPicPr>
          <p:cNvPr id="2" name="Grafik 1"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103708" y="5418000"/>
            <a:ext cx="1440000" cy="1440000"/>
          </a:xfrm>
          <a:prstGeom prst="rect">
            <a:avLst/>
          </a:prstGeom>
        </p:spPr>
      </p:pic>
      <p:pic>
        <p:nvPicPr>
          <p:cNvPr id="27" name="Grafik 26" descr="Ein Bild, das Schwarz, Dunkelheit enthält.&#10;&#10;Automatisch generierte Beschreibung"/>
          <p:cNvPicPr>
            <a:picLocks noChangeAspect="1"/>
          </p:cNvPicPr>
          <p:nvPr/>
        </p:nvPicPr>
        <p:blipFill>
          <a:blip r:embed="rId20"/>
          <a:stretch/>
        </p:blipFill>
        <p:spPr bwMode="auto">
          <a:xfrm>
            <a:off x="396335" y="817512"/>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19" name="Grafik 18"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20" name="Grafik 19"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22" name="Grafik 21"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3" name="Grafik 22"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4" name="Grafik 23"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7" name="Grafik 26"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8" name="Grafik 27"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4" name="Grafik 3"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4"/>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5"/>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6"/>
          <a:stretch/>
        </p:blipFill>
        <p:spPr bwMode="auto">
          <a:xfrm>
            <a:off x="4830148" y="5037438"/>
            <a:ext cx="1742292" cy="1742292"/>
          </a:xfrm>
          <a:prstGeom prst="rect">
            <a:avLst/>
          </a:prstGeom>
        </p:spPr>
      </p:pic>
      <p:pic>
        <p:nvPicPr>
          <p:cNvPr id="26" name="Grafik 25"/>
          <p:cNvPicPr>
            <a:picLocks noChangeAspect="1"/>
          </p:cNvPicPr>
          <p:nvPr/>
        </p:nvPicPr>
        <p:blipFill>
          <a:blip r:embed="rId13"/>
          <a:stretch/>
        </p:blipFill>
        <p:spPr bwMode="auto">
          <a:xfrm>
            <a:off x="6172697" y="3413597"/>
            <a:ext cx="1996934" cy="1996934"/>
          </a:xfrm>
          <a:prstGeom prst="rect">
            <a:avLst/>
          </a:prstGeom>
        </p:spPr>
      </p:pic>
      <p:pic>
        <p:nvPicPr>
          <p:cNvPr id="2" name="Grafik 1" descr="Ein Bild, das Grafiken, Screenshot, Symbol, Pixel enthält.&#10;&#10;Automatisch generierte Beschreibung">
            <a:hlinkClick r:id="" action="ppaction://hlinkshowjump?jump=nextslide"/>
          </p:cNvPr>
          <p:cNvPicPr>
            <a:picLocks noChangeAspect="1"/>
          </p:cNvPicPr>
          <p:nvPr/>
        </p:nvPicPr>
        <p:blipFill>
          <a:blip r:embed="rId17"/>
          <a:stretch/>
        </p:blipFill>
        <p:spPr bwMode="auto">
          <a:xfrm>
            <a:off x="7704000" y="5419642"/>
            <a:ext cx="1440000" cy="1440000"/>
          </a:xfrm>
          <a:prstGeom prst="rect">
            <a:avLst/>
          </a:prstGeom>
        </p:spPr>
      </p:pic>
      <p:pic>
        <p:nvPicPr>
          <p:cNvPr id="6" name="Grafik 5"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103708" y="5418000"/>
            <a:ext cx="1440000" cy="1440000"/>
          </a:xfrm>
          <a:prstGeom prst="rect">
            <a:avLst/>
          </a:prstGeom>
        </p:spPr>
      </p:pic>
      <p:pic>
        <p:nvPicPr>
          <p:cNvPr id="8" name="Grafik 7" descr="Ein Bild, das Schwarz, Dunkelheit enthält.&#10;&#10;Automatisch generierte Beschreibung"/>
          <p:cNvPicPr>
            <a:picLocks noChangeAspect="1"/>
          </p:cNvPicPr>
          <p:nvPr/>
        </p:nvPicPr>
        <p:blipFill>
          <a:blip r:embed="rId20"/>
          <a:stretch/>
        </p:blipFill>
        <p:spPr bwMode="auto">
          <a:xfrm>
            <a:off x="6620000" y="1993688"/>
            <a:ext cx="1102325" cy="1102325"/>
          </a:xfrm>
          <a:prstGeom prst="rect">
            <a:avLst/>
          </a:prstGeom>
        </p:spPr>
      </p:pic>
      <p:pic>
        <p:nvPicPr>
          <p:cNvPr id="29" name="Grafik 28" descr="Ein Bild, das Schwarz, Dunkelheit enthält.&#10;&#10;Automatisch generierte Beschreibung"/>
          <p:cNvPicPr>
            <a:picLocks noChangeAspect="1"/>
          </p:cNvPicPr>
          <p:nvPr/>
        </p:nvPicPr>
        <p:blipFill>
          <a:blip r:embed="rId21"/>
          <a:stretch/>
        </p:blipFill>
        <p:spPr bwMode="auto">
          <a:xfrm>
            <a:off x="396335" y="817512"/>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19" name="Grafik 18"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23" name="Grafik 22"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4" name="Grafik 23"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30" name="Grafik 29"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2" name="Grafik 1" descr="Ein Bild, das Symbol, Grafiken, Screenshot, Pixel enthält.&#10;&#10;Automatisch generierte Beschreibung">
            <a:hlinkClick r:id="" action="ppaction://hlinkshowjump?jump=previousslide"/>
          </p:cNvPr>
          <p:cNvPicPr>
            <a:picLocks noChangeAspect="1"/>
          </p:cNvPicPr>
          <p:nvPr/>
        </p:nvPicPr>
        <p:blipFill>
          <a:blip r:embed="rId12"/>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5"/>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6"/>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7"/>
          <a:stretch/>
        </p:blipFill>
        <p:spPr bwMode="auto">
          <a:xfrm>
            <a:off x="4830148" y="5037438"/>
            <a:ext cx="1742292" cy="1742292"/>
          </a:xfrm>
          <a:prstGeom prst="rect">
            <a:avLst/>
          </a:prstGeom>
        </p:spPr>
      </p:pic>
      <p:pic>
        <p:nvPicPr>
          <p:cNvPr id="26" name="Grafik 25" descr="Ein Bild, das Clipart, Pixel enthält.&#10;&#10;Automatisch generierte Beschreibung"/>
          <p:cNvPicPr>
            <a:picLocks noChangeAspect="1"/>
          </p:cNvPicPr>
          <p:nvPr/>
        </p:nvPicPr>
        <p:blipFill>
          <a:blip r:embed="rId18"/>
          <a:stretch/>
        </p:blipFill>
        <p:spPr bwMode="auto">
          <a:xfrm>
            <a:off x="6172697" y="3413597"/>
            <a:ext cx="1996934" cy="1996934"/>
          </a:xfrm>
          <a:prstGeom prst="rect">
            <a:avLst/>
          </a:prstGeom>
        </p:spPr>
      </p:pic>
      <p:pic>
        <p:nvPicPr>
          <p:cNvPr id="27" name="Grafik 26" descr="Ein Bild, das Symbol, Grafiken, Design enthält.&#10;&#10;Automatisch generierte Beschreibung"/>
          <p:cNvPicPr>
            <a:picLocks noChangeAspect="1"/>
          </p:cNvPicPr>
          <p:nvPr/>
        </p:nvPicPr>
        <p:blipFill>
          <a:blip r:embed="rId19"/>
          <a:stretch/>
        </p:blipFill>
        <p:spPr bwMode="auto">
          <a:xfrm rot="1605656">
            <a:off x="6889437" y="4199851"/>
            <a:ext cx="1153378" cy="1153378"/>
          </a:xfrm>
          <a:prstGeom prst="rect">
            <a:avLst/>
          </a:prstGeom>
        </p:spPr>
      </p:pic>
      <p:pic>
        <p:nvPicPr>
          <p:cNvPr id="29" name="Grafik 28" descr="Ein Bild, das Schwarz, Dunkelheit enthält.&#10;&#10;Automatisch generierte Beschreibung"/>
          <p:cNvPicPr>
            <a:picLocks noChangeAspect="1"/>
          </p:cNvPicPr>
          <p:nvPr/>
        </p:nvPicPr>
        <p:blipFill>
          <a:blip r:embed="rId20"/>
          <a:stretch/>
        </p:blipFill>
        <p:spPr bwMode="auto">
          <a:xfrm>
            <a:off x="6620001" y="1993688"/>
            <a:ext cx="1102325" cy="1102325"/>
          </a:xfrm>
          <a:prstGeom prst="rect">
            <a:avLst/>
          </a:prstGeom>
        </p:spPr>
      </p:pic>
      <p:pic>
        <p:nvPicPr>
          <p:cNvPr id="8" name="Grafik 7"/>
          <p:cNvPicPr>
            <a:picLocks noChangeAspect="1"/>
          </p:cNvPicPr>
          <p:nvPr/>
        </p:nvPicPr>
        <p:blipFill>
          <a:blip r:embed="rId21"/>
          <a:stretch/>
        </p:blipFill>
        <p:spPr bwMode="auto">
          <a:xfrm>
            <a:off x="640218" y="1526070"/>
            <a:ext cx="4320000" cy="1440000"/>
          </a:xfrm>
          <a:prstGeom prst="rect">
            <a:avLst/>
          </a:prstGeom>
        </p:spPr>
      </p:pic>
      <p:pic>
        <p:nvPicPr>
          <p:cNvPr id="20" name="Grafik 19"/>
          <p:cNvPicPr>
            <a:picLocks noChangeAspect="1"/>
          </p:cNvPicPr>
          <p:nvPr/>
        </p:nvPicPr>
        <p:blipFill>
          <a:blip r:embed="rId21"/>
          <a:stretch/>
        </p:blipFill>
        <p:spPr bwMode="auto">
          <a:xfrm>
            <a:off x="634182" y="2717202"/>
            <a:ext cx="4320000" cy="1440000"/>
          </a:xfrm>
          <a:prstGeom prst="rect">
            <a:avLst/>
          </a:prstGeom>
        </p:spPr>
      </p:pic>
      <p:pic>
        <p:nvPicPr>
          <p:cNvPr id="22" name="Grafik 21"/>
          <p:cNvPicPr>
            <a:picLocks noChangeAspect="1"/>
          </p:cNvPicPr>
          <p:nvPr/>
        </p:nvPicPr>
        <p:blipFill>
          <a:blip r:embed="rId22"/>
          <a:stretch/>
        </p:blipFill>
        <p:spPr bwMode="auto">
          <a:xfrm>
            <a:off x="631188" y="3933387"/>
            <a:ext cx="4320000" cy="1440000"/>
          </a:xfrm>
          <a:prstGeom prst="rect">
            <a:avLst/>
          </a:prstGeom>
        </p:spPr>
      </p:pic>
      <p:pic>
        <p:nvPicPr>
          <p:cNvPr id="42" name="Grafik 41">
            <a:hlinkClick r:id="rId23" action="ppaction://hlinksldjump"/>
          </p:cNvPr>
          <p:cNvPicPr>
            <a:picLocks noChangeAspect="1"/>
          </p:cNvPicPr>
          <p:nvPr/>
        </p:nvPicPr>
        <p:blipFill>
          <a:blip r:embed="rId24"/>
          <a:stretch/>
        </p:blipFill>
        <p:spPr bwMode="auto">
          <a:xfrm>
            <a:off x="640218" y="1526070"/>
            <a:ext cx="4320000" cy="1440000"/>
          </a:xfrm>
          <a:prstGeom prst="rect">
            <a:avLst/>
          </a:prstGeom>
        </p:spPr>
      </p:pic>
      <p:pic>
        <p:nvPicPr>
          <p:cNvPr id="43" name="Grafik 42"/>
          <p:cNvPicPr>
            <a:picLocks noChangeAspect="1"/>
          </p:cNvPicPr>
          <p:nvPr/>
        </p:nvPicPr>
        <p:blipFill>
          <a:blip r:embed="rId24"/>
          <a:stretch/>
        </p:blipFill>
        <p:spPr bwMode="auto">
          <a:xfrm>
            <a:off x="639106" y="2717202"/>
            <a:ext cx="4320000" cy="1440000"/>
          </a:xfrm>
          <a:prstGeom prst="rect">
            <a:avLst/>
          </a:prstGeom>
        </p:spPr>
      </p:pic>
      <p:pic>
        <p:nvPicPr>
          <p:cNvPr id="44" name="Grafik 43"/>
          <p:cNvPicPr>
            <a:picLocks noChangeAspect="1"/>
          </p:cNvPicPr>
          <p:nvPr/>
        </p:nvPicPr>
        <p:blipFill>
          <a:blip r:embed="rId24"/>
          <a:stretch/>
        </p:blipFill>
        <p:spPr bwMode="auto">
          <a:xfrm>
            <a:off x="628194" y="3933387"/>
            <a:ext cx="4320000" cy="1440000"/>
          </a:xfrm>
          <a:prstGeom prst="rect">
            <a:avLst/>
          </a:prstGeom>
        </p:spPr>
      </p:pic>
      <p:pic>
        <p:nvPicPr>
          <p:cNvPr id="28" name="Grafik 27" descr="Ein Bild, das Text, Screenshot, Schrift, Design enthält.&#10;&#10;Automatisch generierte Beschreibung"/>
          <p:cNvPicPr>
            <a:picLocks noChangeAspect="1"/>
          </p:cNvPicPr>
          <p:nvPr/>
        </p:nvPicPr>
        <p:blipFill>
          <a:blip r:embed="rId25"/>
          <a:stretch/>
        </p:blipFill>
        <p:spPr bwMode="auto">
          <a:xfrm>
            <a:off x="426815" y="344444"/>
            <a:ext cx="8021860" cy="4741071"/>
          </a:xfrm>
          <a:prstGeom prst="rect">
            <a:avLst/>
          </a:prstGeom>
        </p:spPr>
      </p:pic>
      <p:sp>
        <p:nvSpPr>
          <p:cNvPr id="41" name="Rechteck 40">
            <a:hlinkClick r:id="rId26" action="ppaction://hlinksldjump"/>
          </p:cNvPr>
          <p:cNvSpPr/>
          <p:nvPr/>
        </p:nvSpPr>
        <p:spPr bwMode="auto">
          <a:xfrm>
            <a:off x="639058" y="1697487"/>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9" name="Rechteck 38">
            <a:hlinkClick r:id="rId27" action="ppaction://hlinksldjump"/>
          </p:cNvPr>
          <p:cNvSpPr/>
          <p:nvPr/>
        </p:nvSpPr>
        <p:spPr bwMode="auto">
          <a:xfrm>
            <a:off x="627034" y="2890344"/>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0" name="Rechteck 39">
            <a:hlinkClick r:id="rId28" action="ppaction://hlinksldjump"/>
          </p:cNvPr>
          <p:cNvSpPr/>
          <p:nvPr/>
        </p:nvSpPr>
        <p:spPr bwMode="auto">
          <a:xfrm>
            <a:off x="627542" y="4109012"/>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mc:Choice>
    <mc:Fallback xmlns:w="http://schemas.openxmlformats.org/wordprocessingml/2006/main" xmlns:m="http://schemas.openxmlformats.org/officeDocument/2006/math"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22"/>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nodeType="after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200"/>
                                  </p:stCondLst>
                                  <p:childTnLst>
                                    <p:set>
                                      <p:cBhvr>
                                        <p:cTn id="15" dur="1" fill="hold">
                                          <p:stCondLst>
                                            <p:cond delay="0"/>
                                          </p:stCondLst>
                                        </p:cTn>
                                        <p:tgtEl>
                                          <p:spTgt spid="42"/>
                                        </p:tgtEl>
                                        <p:attrNameLst>
                                          <p:attrName>style.visibility</p:attrName>
                                        </p:attrNameLst>
                                      </p:cBhvr>
                                      <p:to>
                                        <p:strVal val="visible"/>
                                      </p:to>
                                    </p:set>
                                  </p:childTnLst>
                                </p:cTn>
                              </p:par>
                            </p:childTnLst>
                          </p:cTn>
                        </p:par>
                        <p:par>
                          <p:cTn id="16" fill="hold">
                            <p:stCondLst>
                              <p:cond delay="2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21" restart="whenNotActive" fill="hold" evtFilter="cancelBubble" nodeType="interactiveSeq">
                <p:stCondLst>
                  <p:cond evt="onClick" delay="0">
                    <p:tgtEl>
                      <p:spTgt spid="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200"/>
                                  </p:stCondLst>
                                  <p:childTnLst>
                                    <p:set>
                                      <p:cBhvr>
                                        <p:cTn id="34" dur="1" fill="hold">
                                          <p:stCondLst>
                                            <p:cond delay="0"/>
                                          </p:stCondLst>
                                        </p:cTn>
                                        <p:tgtEl>
                                          <p:spTgt spid="43"/>
                                        </p:tgtEl>
                                        <p:attrNameLst>
                                          <p:attrName>style.visibility</p:attrName>
                                        </p:attrNameLst>
                                      </p:cBhvr>
                                      <p:to>
                                        <p:strVal val="visible"/>
                                      </p:to>
                                    </p:set>
                                  </p:childTnLst>
                                </p:cTn>
                              </p:par>
                            </p:childTnLst>
                          </p:cTn>
                        </p:par>
                        <p:par>
                          <p:cTn id="35" fill="hold">
                            <p:stCondLst>
                              <p:cond delay="200"/>
                            </p:stCondLst>
                            <p:childTnLst>
                              <p:par>
                                <p:cTn id="36" presetID="1"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par>
                          <p:cTn id="38" fill="hold">
                            <p:stCondLst>
                              <p:cond delay="200"/>
                            </p:stCondLst>
                            <p:childTnLst>
                              <p:par>
                                <p:cTn id="39" presetID="1"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44"/>
                                        </p:tgtEl>
                                        <p:attrNameLst>
                                          <p:attrName>style.visibility</p:attrName>
                                        </p:attrNameLst>
                                      </p:cBhvr>
                                      <p:to>
                                        <p:strVal val="hidden"/>
                                      </p:to>
                                    </p:set>
                                  </p:childTnLst>
                                </p:cTn>
                              </p:par>
                            </p:childTnLst>
                          </p:cTn>
                        </p:par>
                        <p:par>
                          <p:cTn id="46" fill="hold">
                            <p:stCondLst>
                              <p:cond delay="0"/>
                            </p:stCondLst>
                            <p:childTnLst>
                              <p:par>
                                <p:cTn id="47" presetID="1" presetClass="exit" presetSubtype="0" fill="hold" nodeType="after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nodeType="afterEffect">
                                  <p:stCondLst>
                                    <p:cond delay="0"/>
                                  </p:stCondLst>
                                  <p:childTnLst>
                                    <p:set>
                                      <p:cBhvr>
                                        <p:cTn id="51" dur="1" fill="hold">
                                          <p:stCondLst>
                                            <p:cond delay="0"/>
                                          </p:stCondLst>
                                        </p:cTn>
                                        <p:tgtEl>
                                          <p:spTgt spid="8"/>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nodeType="afterEffect">
                                  <p:stCondLst>
                                    <p:cond delay="2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200"/>
                            </p:stCondLst>
                            <p:childTnLst>
                              <p:par>
                                <p:cTn id="56" presetID="1"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par>
                          <p:cTn id="58" fill="hold">
                            <p:stCondLst>
                              <p:cond delay="200"/>
                            </p:stCondLst>
                            <p:childTnLst>
                              <p:par>
                                <p:cTn id="59" presetID="1" presetClass="entr" presetSubtype="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8" name="Grafik 7"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9" name="Grafik 18"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2" name="Grafik 2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4" name="Grafik 2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2" name="Grafik 1" descr="Ein Bild, das Symbol, Grafiken, Screenshot, Pixel enthält.&#10;&#10;Automatisch generierte Beschreibung">
            <a:hlinkClick r:id="rId12" action="ppaction://hlinksldjump"/>
          </p:cNvPr>
          <p:cNvPicPr>
            <a:picLocks noChangeAspect="1"/>
          </p:cNvPicPr>
          <p:nvPr/>
        </p:nvPicPr>
        <p:blipFill>
          <a:blip r:embed="rId13"/>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4" action="ppaction://hlinksldjump"/>
          </p:cNvPr>
          <p:cNvPicPr>
            <a:picLocks noChangeAspect="1"/>
          </p:cNvPicPr>
          <p:nvPr/>
        </p:nvPicPr>
        <p:blipFill>
          <a:blip r:embed="rId15"/>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6"/>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7"/>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8"/>
          <a:stretch/>
        </p:blipFill>
        <p:spPr bwMode="auto">
          <a:xfrm>
            <a:off x="4830148" y="5037438"/>
            <a:ext cx="1742292" cy="1742292"/>
          </a:xfrm>
          <a:prstGeom prst="rect">
            <a:avLst/>
          </a:prstGeom>
        </p:spPr>
      </p:pic>
      <p:pic>
        <p:nvPicPr>
          <p:cNvPr id="26" name="Grafik 25"/>
          <p:cNvPicPr>
            <a:picLocks noChangeAspect="1"/>
          </p:cNvPicPr>
          <p:nvPr/>
        </p:nvPicPr>
        <p:blipFill>
          <a:blip r:embed="rId19"/>
          <a:stretch/>
        </p:blipFill>
        <p:spPr bwMode="auto">
          <a:xfrm>
            <a:off x="6172697" y="3413597"/>
            <a:ext cx="1996934" cy="1996934"/>
          </a:xfrm>
          <a:prstGeom prst="rect">
            <a:avLst/>
          </a:prstGeom>
        </p:spPr>
      </p:pic>
      <p:pic>
        <p:nvPicPr>
          <p:cNvPr id="27" name="Grafik 26" descr="Ein Bild, das Schwarz, Dunkelheit enthält.&#10;&#10;Automatisch generierte Beschreibung"/>
          <p:cNvPicPr>
            <a:picLocks noChangeAspect="1"/>
          </p:cNvPicPr>
          <p:nvPr/>
        </p:nvPicPr>
        <p:blipFill>
          <a:blip r:embed="rId20"/>
          <a:stretch/>
        </p:blipFill>
        <p:spPr bwMode="auto">
          <a:xfrm>
            <a:off x="396335" y="817512"/>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8" name="Grafik 7"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9" name="Grafik 18"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2" name="Grafik 2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4" name="Grafik 2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4" name="Grafik 3"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4"/>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5"/>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6"/>
          <a:stretch/>
        </p:blipFill>
        <p:spPr bwMode="auto">
          <a:xfrm>
            <a:off x="4830148" y="5037438"/>
            <a:ext cx="1742292" cy="1742292"/>
          </a:xfrm>
          <a:prstGeom prst="rect">
            <a:avLst/>
          </a:prstGeom>
        </p:spPr>
      </p:pic>
      <p:pic>
        <p:nvPicPr>
          <p:cNvPr id="26" name="Grafik 25"/>
          <p:cNvPicPr>
            <a:picLocks noChangeAspect="1"/>
          </p:cNvPicPr>
          <p:nvPr/>
        </p:nvPicPr>
        <p:blipFill>
          <a:blip r:embed="rId17"/>
          <a:stretch/>
        </p:blipFill>
        <p:spPr bwMode="auto">
          <a:xfrm>
            <a:off x="6172697" y="3413597"/>
            <a:ext cx="1996934" cy="1996934"/>
          </a:xfrm>
          <a:prstGeom prst="rect">
            <a:avLst/>
          </a:prstGeom>
        </p:spPr>
      </p:pic>
      <p:pic>
        <p:nvPicPr>
          <p:cNvPr id="2" name="Grafik 1"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103708" y="5418000"/>
            <a:ext cx="1440000" cy="1440000"/>
          </a:xfrm>
          <a:prstGeom prst="rect">
            <a:avLst/>
          </a:prstGeom>
        </p:spPr>
      </p:pic>
      <p:pic>
        <p:nvPicPr>
          <p:cNvPr id="27" name="Grafik 26" descr="Ein Bild, das Schwarz, Dunkelheit enthält.&#10;&#10;Automatisch generierte Beschreibung"/>
          <p:cNvPicPr>
            <a:picLocks noChangeAspect="1"/>
          </p:cNvPicPr>
          <p:nvPr/>
        </p:nvPicPr>
        <p:blipFill>
          <a:blip r:embed="rId20"/>
          <a:stretch/>
        </p:blipFill>
        <p:spPr bwMode="auto">
          <a:xfrm>
            <a:off x="396335" y="818417"/>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780330" y="1285875"/>
            <a:ext cx="5702641" cy="266228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411472" y="-87590"/>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7142573" y="1572212"/>
            <a:ext cx="1659802" cy="2186041"/>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411472" y="1572000"/>
            <a:ext cx="1659802" cy="21860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071723" y="3758073"/>
            <a:ext cx="175185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071274" y="-87590"/>
            <a:ext cx="5077169"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411921" y="3758134"/>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7142573"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7141674" y="-87590"/>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659802"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12" name="Grafik 11" descr="Ein Bild, das Schwarz, Dunkelheit enthält.&#10;&#10;Automatisch generierte Beschreibung"/>
          <p:cNvPicPr>
            <a:picLocks noChangeAspect="1"/>
          </p:cNvPicPr>
          <p:nvPr/>
        </p:nvPicPr>
        <p:blipFill>
          <a:blip r:embed="rId17"/>
          <a:stretch/>
        </p:blipFill>
        <p:spPr bwMode="auto">
          <a:xfrm>
            <a:off x="1461473" y="1045913"/>
            <a:ext cx="6323276" cy="33001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19" name="Grafik 18"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20" name="Grafik 19"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22" name="Grafik 21"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3" name="Grafik 22"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4" name="Grafik 23"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7" name="Grafik 26"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8" name="Grafik 27"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4" name="Grafik 3"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4"/>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5"/>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6"/>
          <a:stretch/>
        </p:blipFill>
        <p:spPr bwMode="auto">
          <a:xfrm>
            <a:off x="4830148" y="5037438"/>
            <a:ext cx="1742292" cy="1742292"/>
          </a:xfrm>
          <a:prstGeom prst="rect">
            <a:avLst/>
          </a:prstGeom>
        </p:spPr>
      </p:pic>
      <p:pic>
        <p:nvPicPr>
          <p:cNvPr id="26" name="Grafik 25"/>
          <p:cNvPicPr>
            <a:picLocks noChangeAspect="1"/>
          </p:cNvPicPr>
          <p:nvPr/>
        </p:nvPicPr>
        <p:blipFill>
          <a:blip r:embed="rId13"/>
          <a:stretch/>
        </p:blipFill>
        <p:spPr bwMode="auto">
          <a:xfrm>
            <a:off x="6172697" y="3413597"/>
            <a:ext cx="1996934" cy="1996934"/>
          </a:xfrm>
          <a:prstGeom prst="rect">
            <a:avLst/>
          </a:prstGeom>
        </p:spPr>
      </p:pic>
      <p:pic>
        <p:nvPicPr>
          <p:cNvPr id="2" name="Grafik 1" descr="Ein Bild, das Grafiken, Screenshot, Symbol, Pixel enthält.&#10;&#10;Automatisch generierte Beschreibung">
            <a:hlinkClick r:id="" action="ppaction://hlinkshowjump?jump=nextslide"/>
          </p:cNvPr>
          <p:cNvPicPr>
            <a:picLocks noChangeAspect="1"/>
          </p:cNvPicPr>
          <p:nvPr/>
        </p:nvPicPr>
        <p:blipFill>
          <a:blip r:embed="rId17"/>
          <a:stretch/>
        </p:blipFill>
        <p:spPr bwMode="auto">
          <a:xfrm>
            <a:off x="7704000" y="5419642"/>
            <a:ext cx="1440000" cy="1440000"/>
          </a:xfrm>
          <a:prstGeom prst="rect">
            <a:avLst/>
          </a:prstGeom>
        </p:spPr>
      </p:pic>
      <p:pic>
        <p:nvPicPr>
          <p:cNvPr id="6" name="Grafik 5"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103708" y="5418000"/>
            <a:ext cx="1440000" cy="1440000"/>
          </a:xfrm>
          <a:prstGeom prst="rect">
            <a:avLst/>
          </a:prstGeom>
        </p:spPr>
      </p:pic>
      <p:pic>
        <p:nvPicPr>
          <p:cNvPr id="8" name="Grafik 7" descr="Ein Bild, das Schwarz, Dunkelheit enthält.&#10;&#10;Automatisch generierte Beschreibung"/>
          <p:cNvPicPr>
            <a:picLocks noChangeAspect="1"/>
          </p:cNvPicPr>
          <p:nvPr/>
        </p:nvPicPr>
        <p:blipFill>
          <a:blip r:embed="rId20"/>
          <a:stretch/>
        </p:blipFill>
        <p:spPr bwMode="auto">
          <a:xfrm>
            <a:off x="6620000" y="1993688"/>
            <a:ext cx="1102325" cy="1102325"/>
          </a:xfrm>
          <a:prstGeom prst="rect">
            <a:avLst/>
          </a:prstGeom>
        </p:spPr>
      </p:pic>
      <p:pic>
        <p:nvPicPr>
          <p:cNvPr id="29" name="Grafik 28" descr="Ein Bild, das Schwarz, Dunkelheit enthält.&#10;&#10;Automatisch generierte Beschreibung"/>
          <p:cNvPicPr>
            <a:picLocks noChangeAspect="1"/>
          </p:cNvPicPr>
          <p:nvPr/>
        </p:nvPicPr>
        <p:blipFill>
          <a:blip r:embed="rId21"/>
          <a:stretch/>
        </p:blipFill>
        <p:spPr bwMode="auto">
          <a:xfrm>
            <a:off x="396335" y="818417"/>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19" name="Grafik 18"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23" name="Grafik 22"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24" name="Grafik 23"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28" name="Grafik 27"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30" name="Grafik 2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32" name="Grafik 3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33" name="Grafik 3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34" name="Grafik 3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2" name="Grafik 1" descr="Ein Bild, das Symbol, Grafiken, Screenshot, Pixel enthält.&#10;&#10;Automatisch generierte Beschreibung">
            <a:hlinkClick r:id="" action="ppaction://hlinkshowjump?jump=previousslide"/>
          </p:cNvPr>
          <p:cNvPicPr>
            <a:picLocks noChangeAspect="1"/>
          </p:cNvPicPr>
          <p:nvPr/>
        </p:nvPicPr>
        <p:blipFill>
          <a:blip r:embed="rId12"/>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5"/>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6"/>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7"/>
          <a:stretch/>
        </p:blipFill>
        <p:spPr bwMode="auto">
          <a:xfrm>
            <a:off x="4830148" y="5037438"/>
            <a:ext cx="1742292" cy="1742292"/>
          </a:xfrm>
          <a:prstGeom prst="rect">
            <a:avLst/>
          </a:prstGeom>
        </p:spPr>
      </p:pic>
      <p:pic>
        <p:nvPicPr>
          <p:cNvPr id="26" name="Grafik 25" descr="Ein Bild, das Clipart, Pixel enthält.&#10;&#10;Automatisch generierte Beschreibung"/>
          <p:cNvPicPr>
            <a:picLocks noChangeAspect="1"/>
          </p:cNvPicPr>
          <p:nvPr/>
        </p:nvPicPr>
        <p:blipFill>
          <a:blip r:embed="rId18"/>
          <a:stretch/>
        </p:blipFill>
        <p:spPr bwMode="auto">
          <a:xfrm>
            <a:off x="6172697" y="3413597"/>
            <a:ext cx="1996934" cy="1996934"/>
          </a:xfrm>
          <a:prstGeom prst="rect">
            <a:avLst/>
          </a:prstGeom>
        </p:spPr>
      </p:pic>
      <p:pic>
        <p:nvPicPr>
          <p:cNvPr id="27" name="Grafik 26" descr="Ein Bild, das Symbol, Grafiken, Design enthält.&#10;&#10;Automatisch generierte Beschreibung"/>
          <p:cNvPicPr>
            <a:picLocks noChangeAspect="1"/>
          </p:cNvPicPr>
          <p:nvPr/>
        </p:nvPicPr>
        <p:blipFill>
          <a:blip r:embed="rId19"/>
          <a:stretch/>
        </p:blipFill>
        <p:spPr bwMode="auto">
          <a:xfrm rot="1605656">
            <a:off x="6889437" y="4199851"/>
            <a:ext cx="1153378" cy="1153378"/>
          </a:xfrm>
          <a:prstGeom prst="rect">
            <a:avLst/>
          </a:prstGeom>
        </p:spPr>
      </p:pic>
      <p:pic>
        <p:nvPicPr>
          <p:cNvPr id="29" name="Grafik 28" descr="Ein Bild, das Schwarz, Dunkelheit enthält.&#10;&#10;Automatisch generierte Beschreibung"/>
          <p:cNvPicPr>
            <a:picLocks noChangeAspect="1"/>
          </p:cNvPicPr>
          <p:nvPr/>
        </p:nvPicPr>
        <p:blipFill>
          <a:blip r:embed="rId20"/>
          <a:stretch/>
        </p:blipFill>
        <p:spPr bwMode="auto">
          <a:xfrm>
            <a:off x="6620001" y="1993688"/>
            <a:ext cx="1102325" cy="1102325"/>
          </a:xfrm>
          <a:prstGeom prst="rect">
            <a:avLst/>
          </a:prstGeom>
        </p:spPr>
      </p:pic>
      <p:pic>
        <p:nvPicPr>
          <p:cNvPr id="8" name="Grafik 7"/>
          <p:cNvPicPr>
            <a:picLocks noChangeAspect="1"/>
          </p:cNvPicPr>
          <p:nvPr/>
        </p:nvPicPr>
        <p:blipFill>
          <a:blip r:embed="rId21"/>
          <a:stretch/>
        </p:blipFill>
        <p:spPr bwMode="auto">
          <a:xfrm>
            <a:off x="640218" y="1526070"/>
            <a:ext cx="4320000" cy="1440000"/>
          </a:xfrm>
          <a:prstGeom prst="rect">
            <a:avLst/>
          </a:prstGeom>
        </p:spPr>
      </p:pic>
      <p:pic>
        <p:nvPicPr>
          <p:cNvPr id="20" name="Grafik 19"/>
          <p:cNvPicPr>
            <a:picLocks noChangeAspect="1"/>
          </p:cNvPicPr>
          <p:nvPr/>
        </p:nvPicPr>
        <p:blipFill>
          <a:blip r:embed="rId22"/>
          <a:stretch/>
        </p:blipFill>
        <p:spPr bwMode="auto">
          <a:xfrm>
            <a:off x="634182" y="2717202"/>
            <a:ext cx="4320000" cy="1440000"/>
          </a:xfrm>
          <a:prstGeom prst="rect">
            <a:avLst/>
          </a:prstGeom>
        </p:spPr>
      </p:pic>
      <p:pic>
        <p:nvPicPr>
          <p:cNvPr id="22" name="Grafik 21"/>
          <p:cNvPicPr>
            <a:picLocks noChangeAspect="1"/>
          </p:cNvPicPr>
          <p:nvPr/>
        </p:nvPicPr>
        <p:blipFill>
          <a:blip r:embed="rId22"/>
          <a:stretch/>
        </p:blipFill>
        <p:spPr bwMode="auto">
          <a:xfrm>
            <a:off x="631188" y="3933387"/>
            <a:ext cx="4320000" cy="1440000"/>
          </a:xfrm>
          <a:prstGeom prst="rect">
            <a:avLst/>
          </a:prstGeom>
        </p:spPr>
      </p:pic>
      <p:pic>
        <p:nvPicPr>
          <p:cNvPr id="43" name="Grafik 42"/>
          <p:cNvPicPr>
            <a:picLocks noChangeAspect="1"/>
          </p:cNvPicPr>
          <p:nvPr/>
        </p:nvPicPr>
        <p:blipFill>
          <a:blip r:embed="rId23"/>
          <a:stretch/>
        </p:blipFill>
        <p:spPr bwMode="auto">
          <a:xfrm>
            <a:off x="639106" y="2717202"/>
            <a:ext cx="4320000" cy="1440000"/>
          </a:xfrm>
          <a:prstGeom prst="rect">
            <a:avLst/>
          </a:prstGeom>
        </p:spPr>
      </p:pic>
      <p:pic>
        <p:nvPicPr>
          <p:cNvPr id="3" name="Grafik 2"/>
          <p:cNvPicPr>
            <a:picLocks noChangeAspect="1"/>
          </p:cNvPicPr>
          <p:nvPr/>
        </p:nvPicPr>
        <p:blipFill>
          <a:blip r:embed="rId23"/>
          <a:stretch/>
        </p:blipFill>
        <p:spPr bwMode="auto">
          <a:xfrm>
            <a:off x="628194" y="3933387"/>
            <a:ext cx="4320000" cy="1440000"/>
          </a:xfrm>
          <a:prstGeom prst="rect">
            <a:avLst/>
          </a:prstGeom>
        </p:spPr>
      </p:pic>
      <p:pic>
        <p:nvPicPr>
          <p:cNvPr id="6" name="Grafik 5">
            <a:hlinkClick r:id="rId24" action="ppaction://hlinksldjump"/>
          </p:cNvPr>
          <p:cNvPicPr>
            <a:picLocks noChangeAspect="1"/>
          </p:cNvPicPr>
          <p:nvPr/>
        </p:nvPicPr>
        <p:blipFill>
          <a:blip r:embed="rId23"/>
          <a:stretch/>
        </p:blipFill>
        <p:spPr bwMode="auto">
          <a:xfrm>
            <a:off x="641567" y="1531458"/>
            <a:ext cx="4320000" cy="1440000"/>
          </a:xfrm>
          <a:prstGeom prst="rect">
            <a:avLst/>
          </a:prstGeom>
        </p:spPr>
      </p:pic>
      <p:pic>
        <p:nvPicPr>
          <p:cNvPr id="31" name="Grafik 30" descr="Ein Bild, das Text, Screenshot, Schrift, Design enthält.&#10;&#10;Automatisch generierte Beschreibung"/>
          <p:cNvPicPr>
            <a:picLocks noChangeAspect="1"/>
          </p:cNvPicPr>
          <p:nvPr/>
        </p:nvPicPr>
        <p:blipFill>
          <a:blip r:embed="rId25"/>
          <a:stretch/>
        </p:blipFill>
        <p:spPr bwMode="auto">
          <a:xfrm>
            <a:off x="432947" y="345799"/>
            <a:ext cx="8021860" cy="4635776"/>
          </a:xfrm>
          <a:prstGeom prst="rect">
            <a:avLst/>
          </a:prstGeom>
        </p:spPr>
      </p:pic>
      <p:sp>
        <p:nvSpPr>
          <p:cNvPr id="41" name="Rechteck 40">
            <a:hlinkClick r:id="rId26" action="ppaction://hlinksldjump"/>
          </p:cNvPr>
          <p:cNvSpPr/>
          <p:nvPr/>
        </p:nvSpPr>
        <p:spPr bwMode="auto">
          <a:xfrm>
            <a:off x="639058" y="1697487"/>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9" name="Rechteck 38">
            <a:hlinkClick r:id="rId27" action="ppaction://hlinksldjump"/>
          </p:cNvPr>
          <p:cNvSpPr/>
          <p:nvPr/>
        </p:nvSpPr>
        <p:spPr bwMode="auto">
          <a:xfrm>
            <a:off x="627034" y="2890344"/>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0" name="Rechteck 39">
            <a:hlinkClick r:id="rId28" action="ppaction://hlinksldjump"/>
          </p:cNvPr>
          <p:cNvSpPr/>
          <p:nvPr/>
        </p:nvSpPr>
        <p:spPr bwMode="auto">
          <a:xfrm>
            <a:off x="627542" y="4109012"/>
            <a:ext cx="4332072" cy="108511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mc:Choice>
    <mc:Fallback xmlns:w="http://schemas.openxmlformats.org/wordprocessingml/2006/main" xmlns:m="http://schemas.openxmlformats.org/officeDocument/2006/math"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nodeType="after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1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21" restart="whenNotActive" fill="hold" evtFilter="cancelBubble" nodeType="interactiveSeq">
                <p:stCondLst>
                  <p:cond evt="onClick" delay="0">
                    <p:tgtEl>
                      <p:spTgt spid="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100"/>
                                  </p:stCondLst>
                                  <p:childTnLst>
                                    <p:set>
                                      <p:cBhvr>
                                        <p:cTn id="34" dur="1" fill="hold">
                                          <p:stCondLst>
                                            <p:cond delay="0"/>
                                          </p:stCondLst>
                                        </p:cTn>
                                        <p:tgtEl>
                                          <p:spTgt spid="43"/>
                                        </p:tgtEl>
                                        <p:attrNameLst>
                                          <p:attrName>style.visibility</p:attrName>
                                        </p:attrNameLst>
                                      </p:cBhvr>
                                      <p:to>
                                        <p:strVal val="visible"/>
                                      </p:to>
                                    </p:set>
                                  </p:childTnLst>
                                </p:cTn>
                              </p:par>
                            </p:childTnLst>
                          </p:cTn>
                        </p:par>
                        <p:par>
                          <p:cTn id="35" fill="hold">
                            <p:stCondLst>
                              <p:cond delay="100"/>
                            </p:stCondLst>
                            <p:childTnLst>
                              <p:par>
                                <p:cTn id="36" presetID="1"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par>
                          <p:cTn id="38" fill="hold">
                            <p:stCondLst>
                              <p:cond delay="100"/>
                            </p:stCondLst>
                            <p:childTnLst>
                              <p:par>
                                <p:cTn id="39" presetID="1"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20"/>
                                        </p:tgtEl>
                                        <p:attrNameLst>
                                          <p:attrName>style.visibility</p:attrName>
                                        </p:attrNameLst>
                                      </p:cBhvr>
                                      <p:to>
                                        <p:strVal val="hidden"/>
                                      </p:to>
                                    </p:set>
                                  </p:childTnLst>
                                </p:cTn>
                              </p:par>
                            </p:childTnLst>
                          </p:cTn>
                        </p:par>
                        <p:par>
                          <p:cTn id="46" fill="hold">
                            <p:stCondLst>
                              <p:cond delay="0"/>
                            </p:stCondLst>
                            <p:childTnLst>
                              <p:par>
                                <p:cTn id="47" presetID="1" presetClass="exit" presetSubtype="0" fill="hold" nodeType="afterEffect">
                                  <p:stCondLst>
                                    <p:cond delay="0"/>
                                  </p:stCondLst>
                                  <p:childTnLst>
                                    <p:set>
                                      <p:cBhvr>
                                        <p:cTn id="48" dur="1" fill="hold">
                                          <p:stCondLst>
                                            <p:cond delay="0"/>
                                          </p:stCondLst>
                                        </p:cTn>
                                        <p:tgtEl>
                                          <p:spTgt spid="3"/>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nodeType="afterEffect">
                                  <p:stCondLst>
                                    <p:cond delay="0"/>
                                  </p:stCondLst>
                                  <p:childTnLst>
                                    <p:set>
                                      <p:cBhvr>
                                        <p:cTn id="51" dur="1" fill="hold">
                                          <p:stCondLst>
                                            <p:cond delay="0"/>
                                          </p:stCondLst>
                                        </p:cTn>
                                        <p:tgtEl>
                                          <p:spTgt spid="8"/>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nodeType="afterEffect">
                                  <p:stCondLst>
                                    <p:cond delay="1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100"/>
                            </p:stCondLst>
                            <p:childTnLst>
                              <p:par>
                                <p:cTn id="56" presetID="1"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par>
                          <p:cTn id="58" fill="hold">
                            <p:stCondLst>
                              <p:cond delay="100"/>
                            </p:stCondLst>
                            <p:childTnLst>
                              <p:par>
                                <p:cTn id="59" presetID="1" presetClass="entr" presetSubtype="0"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8" name="Grafik 7"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9" name="Grafik 18"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2" name="Grafik 2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4" name="Grafik 2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2" name="Grafik 1" descr="Ein Bild, das Symbol, Grafiken, Screenshot, Pixel enthält.&#10;&#10;Automatisch generierte Beschreibung">
            <a:hlinkClick r:id="rId12" action="ppaction://hlinksldjump"/>
          </p:cNvPr>
          <p:cNvPicPr>
            <a:picLocks noChangeAspect="1"/>
          </p:cNvPicPr>
          <p:nvPr/>
        </p:nvPicPr>
        <p:blipFill>
          <a:blip r:embed="rId13"/>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4" action="ppaction://hlinksldjump"/>
          </p:cNvPr>
          <p:cNvPicPr>
            <a:picLocks noChangeAspect="1"/>
          </p:cNvPicPr>
          <p:nvPr/>
        </p:nvPicPr>
        <p:blipFill>
          <a:blip r:embed="rId15"/>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6"/>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7"/>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8"/>
          <a:stretch/>
        </p:blipFill>
        <p:spPr bwMode="auto">
          <a:xfrm>
            <a:off x="4830148" y="5037438"/>
            <a:ext cx="1742292" cy="1742292"/>
          </a:xfrm>
          <a:prstGeom prst="rect">
            <a:avLst/>
          </a:prstGeom>
        </p:spPr>
      </p:pic>
      <p:pic>
        <p:nvPicPr>
          <p:cNvPr id="26" name="Grafik 25"/>
          <p:cNvPicPr>
            <a:picLocks noChangeAspect="1"/>
          </p:cNvPicPr>
          <p:nvPr/>
        </p:nvPicPr>
        <p:blipFill>
          <a:blip r:embed="rId19"/>
          <a:stretch/>
        </p:blipFill>
        <p:spPr bwMode="auto">
          <a:xfrm>
            <a:off x="6172697" y="3413597"/>
            <a:ext cx="1996934" cy="1996934"/>
          </a:xfrm>
          <a:prstGeom prst="rect">
            <a:avLst/>
          </a:prstGeom>
        </p:spPr>
      </p:pic>
      <p:pic>
        <p:nvPicPr>
          <p:cNvPr id="27" name="Grafik 26" descr="Ein Bild, das Schwarz, Dunkelheit enthält.&#10;&#10;Automatisch generierte Beschreibung"/>
          <p:cNvPicPr>
            <a:picLocks noChangeAspect="1"/>
          </p:cNvPicPr>
          <p:nvPr/>
        </p:nvPicPr>
        <p:blipFill>
          <a:blip r:embed="rId20"/>
          <a:stretch/>
        </p:blipFill>
        <p:spPr bwMode="auto">
          <a:xfrm>
            <a:off x="396335" y="817512"/>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6" name="Grafik 5"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8" name="Grafik 7"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9" name="Grafik 18"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2" name="Grafik 21"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4" name="Grafik 23"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4" name="Grafik 3"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4"/>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5"/>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6"/>
          <a:stretch/>
        </p:blipFill>
        <p:spPr bwMode="auto">
          <a:xfrm>
            <a:off x="4830148" y="5037438"/>
            <a:ext cx="1742292" cy="1742292"/>
          </a:xfrm>
          <a:prstGeom prst="rect">
            <a:avLst/>
          </a:prstGeom>
        </p:spPr>
      </p:pic>
      <p:pic>
        <p:nvPicPr>
          <p:cNvPr id="26" name="Grafik 25"/>
          <p:cNvPicPr>
            <a:picLocks noChangeAspect="1"/>
          </p:cNvPicPr>
          <p:nvPr/>
        </p:nvPicPr>
        <p:blipFill>
          <a:blip r:embed="rId17"/>
          <a:stretch/>
        </p:blipFill>
        <p:spPr bwMode="auto">
          <a:xfrm>
            <a:off x="6172697" y="3413597"/>
            <a:ext cx="1996934" cy="1996934"/>
          </a:xfrm>
          <a:prstGeom prst="rect">
            <a:avLst/>
          </a:prstGeom>
        </p:spPr>
      </p:pic>
      <p:pic>
        <p:nvPicPr>
          <p:cNvPr id="2" name="Grafik 1"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103708" y="5418000"/>
            <a:ext cx="1440000" cy="1440000"/>
          </a:xfrm>
          <a:prstGeom prst="rect">
            <a:avLst/>
          </a:prstGeom>
        </p:spPr>
      </p:pic>
      <p:pic>
        <p:nvPicPr>
          <p:cNvPr id="27" name="Grafik 26" descr="Ein Bild, das Schwarz, Dunkelheit enthält.&#10;&#10;Automatisch generierte Beschreibung"/>
          <p:cNvPicPr>
            <a:picLocks noChangeAspect="1"/>
          </p:cNvPicPr>
          <p:nvPr/>
        </p:nvPicPr>
        <p:blipFill>
          <a:blip r:embed="rId20"/>
          <a:stretch/>
        </p:blipFill>
        <p:spPr bwMode="auto">
          <a:xfrm>
            <a:off x="396335" y="817512"/>
            <a:ext cx="8052340" cy="443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3" name="Grafik 2"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19" name="Grafik 18" descr="Ein Bild, das Schwarz, Screenshot, Silhouette, Design enthält.&#10;&#10;Automatisch generierte Beschreibung"/>
          <p:cNvPicPr>
            <a:picLocks noChangeAspect="1"/>
          </p:cNvPicPr>
          <p:nvPr/>
        </p:nvPicPr>
        <p:blipFill>
          <a:blip r:embed="rId5"/>
          <a:stretch/>
        </p:blipFill>
        <p:spPr bwMode="auto">
          <a:xfrm>
            <a:off x="8120582" y="921990"/>
            <a:ext cx="1659802" cy="3968427"/>
          </a:xfrm>
          <a:prstGeom prst="rect">
            <a:avLst/>
          </a:prstGeom>
        </p:spPr>
      </p:pic>
      <p:pic>
        <p:nvPicPr>
          <p:cNvPr id="20" name="Grafik 19"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22" name="Grafik 21" descr="Ein Bild, das Schwarz, Screenshot, Schwarzweiß enthält.&#10;&#10;Automatisch generierte Beschreibung"/>
          <p:cNvPicPr>
            <a:picLocks noChangeAspect="1"/>
          </p:cNvPicPr>
          <p:nvPr/>
        </p:nvPicPr>
        <p:blipFill>
          <a:blip r:embed="rId7"/>
          <a:stretch/>
        </p:blipFill>
        <p:spPr bwMode="auto">
          <a:xfrm>
            <a:off x="1023418" y="4890419"/>
            <a:ext cx="7096613" cy="1659802"/>
          </a:xfrm>
          <a:prstGeom prst="rect">
            <a:avLst/>
          </a:prstGeom>
        </p:spPr>
      </p:pic>
      <p:pic>
        <p:nvPicPr>
          <p:cNvPr id="23" name="Grafik 22" descr="Ein Bild, das Schwarz, Screenshot, weiß enthält.&#10;&#10;Automatisch generierte Beschreibung"/>
          <p:cNvPicPr>
            <a:picLocks noChangeAspect="1"/>
          </p:cNvPicPr>
          <p:nvPr/>
        </p:nvPicPr>
        <p:blipFill>
          <a:blip r:embed="rId8"/>
          <a:stretch/>
        </p:blipFill>
        <p:spPr bwMode="auto">
          <a:xfrm>
            <a:off x="1015932" y="-739454"/>
            <a:ext cx="7104099" cy="1659802"/>
          </a:xfrm>
          <a:prstGeom prst="rect">
            <a:avLst/>
          </a:prstGeom>
        </p:spPr>
      </p:pic>
      <p:pic>
        <p:nvPicPr>
          <p:cNvPr id="24" name="Grafik 23" descr="Ein Bild, das Schwarz, Silhouette enthält.&#10;&#10;Automatisch generierte Beschreibung"/>
          <p:cNvPicPr>
            <a:picLocks noChangeAspect="1"/>
          </p:cNvPicPr>
          <p:nvPr/>
        </p:nvPicPr>
        <p:blipFill>
          <a:blip r:embed="rId9"/>
          <a:stretch/>
        </p:blipFill>
        <p:spPr bwMode="auto">
          <a:xfrm>
            <a:off x="-636384" y="4890419"/>
            <a:ext cx="1659802" cy="1659802"/>
          </a:xfrm>
          <a:prstGeom prst="rect">
            <a:avLst/>
          </a:prstGeom>
        </p:spPr>
      </p:pic>
      <p:pic>
        <p:nvPicPr>
          <p:cNvPr id="27" name="Grafik 26" descr="Ein Bild, das Schwarz, Silhouette enthält.&#10;&#10;Automatisch generierte Beschreibung"/>
          <p:cNvPicPr>
            <a:picLocks noChangeAspect="1"/>
          </p:cNvPicPr>
          <p:nvPr/>
        </p:nvPicPr>
        <p:blipFill>
          <a:blip r:embed="rId10"/>
          <a:stretch/>
        </p:blipFill>
        <p:spPr bwMode="auto">
          <a:xfrm>
            <a:off x="8120582" y="4890419"/>
            <a:ext cx="1659802" cy="1659802"/>
          </a:xfrm>
          <a:prstGeom prst="rect">
            <a:avLst/>
          </a:prstGeom>
        </p:spPr>
      </p:pic>
      <p:pic>
        <p:nvPicPr>
          <p:cNvPr id="28" name="Grafik 27" descr="Ein Bild, das Screenshot, Schwarz, Grafiken enthält.&#10;&#10;Automatisch generierte Beschreibung"/>
          <p:cNvPicPr>
            <a:picLocks noChangeAspect="1"/>
          </p:cNvPicPr>
          <p:nvPr/>
        </p:nvPicPr>
        <p:blipFill>
          <a:blip r:embed="rId11"/>
          <a:stretch/>
        </p:blipFill>
        <p:spPr bwMode="auto">
          <a:xfrm>
            <a:off x="8120582" y="-739454"/>
            <a:ext cx="1659802" cy="1659802"/>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4" name="Grafik 3"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162850" y="3413598"/>
            <a:ext cx="1996933" cy="1996933"/>
          </a:xfrm>
          <a:prstGeom prst="rect">
            <a:avLst/>
          </a:prstGeom>
        </p:spPr>
      </p:pic>
      <p:pic>
        <p:nvPicPr>
          <p:cNvPr id="7" name="Grafik 6" descr="Ein Bild, das Screenshot, Grafiken, Grafikdesign, Pixel enthält.&#10;&#10;Automatisch generierte Beschreibung"/>
          <p:cNvPicPr>
            <a:picLocks noChangeAspect="1"/>
          </p:cNvPicPr>
          <p:nvPr/>
        </p:nvPicPr>
        <p:blipFill>
          <a:blip r:embed="rId14"/>
          <a:stretch/>
        </p:blipFill>
        <p:spPr bwMode="auto">
          <a:xfrm>
            <a:off x="4830149" y="5039080"/>
            <a:ext cx="1742292" cy="1742292"/>
          </a:xfrm>
          <a:prstGeom prst="rect">
            <a:avLst/>
          </a:prstGeom>
        </p:spPr>
      </p:pic>
      <p:pic>
        <p:nvPicPr>
          <p:cNvPr id="11" name="Grafik 10" descr="Ein Bild, das Screenshot, Grafiken, Grafikdesign, Symbol enthält.&#10;&#10;Automatisch generierte Beschreibung"/>
          <p:cNvPicPr>
            <a:picLocks noChangeAspect="1"/>
          </p:cNvPicPr>
          <p:nvPr/>
        </p:nvPicPr>
        <p:blipFill>
          <a:blip r:embed="rId15"/>
          <a:stretch/>
        </p:blipFill>
        <p:spPr bwMode="auto">
          <a:xfrm>
            <a:off x="4830149" y="5037438"/>
            <a:ext cx="1742292" cy="1742292"/>
          </a:xfrm>
          <a:prstGeom prst="rect">
            <a:avLst/>
          </a:prstGeom>
        </p:spPr>
      </p:pic>
      <p:pic>
        <p:nvPicPr>
          <p:cNvPr id="25" name="Grafik 24" descr="Ein Bild, das Grafiken, Screenshot, Grafikdesign, Cartoon enthält.&#10;&#10;Automatisch generierte Beschreibung"/>
          <p:cNvPicPr>
            <a:picLocks noChangeAspect="1"/>
          </p:cNvPicPr>
          <p:nvPr/>
        </p:nvPicPr>
        <p:blipFill>
          <a:blip r:embed="rId16"/>
          <a:stretch/>
        </p:blipFill>
        <p:spPr bwMode="auto">
          <a:xfrm>
            <a:off x="4830148" y="5037438"/>
            <a:ext cx="1742292" cy="1742292"/>
          </a:xfrm>
          <a:prstGeom prst="rect">
            <a:avLst/>
          </a:prstGeom>
        </p:spPr>
      </p:pic>
      <p:pic>
        <p:nvPicPr>
          <p:cNvPr id="26" name="Grafik 25"/>
          <p:cNvPicPr>
            <a:picLocks noChangeAspect="1"/>
          </p:cNvPicPr>
          <p:nvPr/>
        </p:nvPicPr>
        <p:blipFill>
          <a:blip r:embed="rId13"/>
          <a:stretch/>
        </p:blipFill>
        <p:spPr bwMode="auto">
          <a:xfrm>
            <a:off x="6172697" y="3413597"/>
            <a:ext cx="1996934" cy="1996934"/>
          </a:xfrm>
          <a:prstGeom prst="rect">
            <a:avLst/>
          </a:prstGeom>
        </p:spPr>
      </p:pic>
      <p:pic>
        <p:nvPicPr>
          <p:cNvPr id="2" name="Grafik 1" descr="Ein Bild, das Grafiken, Screenshot, Symbol, Pixel enthält.&#10;&#10;Automatisch generierte Beschreibung">
            <a:hlinkClick r:id="" action="ppaction://hlinkshowjump?jump=nextslide"/>
          </p:cNvPr>
          <p:cNvPicPr>
            <a:picLocks noChangeAspect="1"/>
          </p:cNvPicPr>
          <p:nvPr/>
        </p:nvPicPr>
        <p:blipFill>
          <a:blip r:embed="rId17"/>
          <a:stretch/>
        </p:blipFill>
        <p:spPr bwMode="auto">
          <a:xfrm>
            <a:off x="7704000" y="5419642"/>
            <a:ext cx="1440000" cy="1440000"/>
          </a:xfrm>
          <a:prstGeom prst="rect">
            <a:avLst/>
          </a:prstGeom>
        </p:spPr>
      </p:pic>
      <p:pic>
        <p:nvPicPr>
          <p:cNvPr id="6" name="Grafik 5"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103708" y="5418000"/>
            <a:ext cx="1440000" cy="1440000"/>
          </a:xfrm>
          <a:prstGeom prst="rect">
            <a:avLst/>
          </a:prstGeom>
        </p:spPr>
      </p:pic>
      <p:pic>
        <p:nvPicPr>
          <p:cNvPr id="8" name="Grafik 7" descr="Ein Bild, das Schwarz, Dunkelheit enthält.&#10;&#10;Automatisch generierte Beschreibung"/>
          <p:cNvPicPr>
            <a:picLocks noChangeAspect="1"/>
          </p:cNvPicPr>
          <p:nvPr/>
        </p:nvPicPr>
        <p:blipFill>
          <a:blip r:embed="rId20"/>
          <a:stretch/>
        </p:blipFill>
        <p:spPr bwMode="auto">
          <a:xfrm>
            <a:off x="6620000" y="1993688"/>
            <a:ext cx="1102325" cy="1102325"/>
          </a:xfrm>
          <a:prstGeom prst="rect">
            <a:avLst/>
          </a:prstGeom>
        </p:spPr>
      </p:pic>
      <p:pic>
        <p:nvPicPr>
          <p:cNvPr id="29" name="Grafik 28" descr="Ein Bild, das Schwarz, Dunkelheit enthält.&#10;&#10;Automatisch generierte Beschreibung"/>
          <p:cNvPicPr>
            <a:picLocks noChangeAspect="1"/>
          </p:cNvPicPr>
          <p:nvPr/>
        </p:nvPicPr>
        <p:blipFill>
          <a:blip r:embed="rId21"/>
          <a:stretch/>
        </p:blipFill>
        <p:spPr bwMode="auto">
          <a:xfrm>
            <a:off x="396335" y="817512"/>
            <a:ext cx="8052340" cy="4433498"/>
          </a:xfrm>
          <a:prstGeom prst="rect">
            <a:avLst/>
          </a:prstGeom>
        </p:spPr>
      </p:pic>
      <p:pic>
        <p:nvPicPr>
          <p:cNvPr id="30" name="Grafik 29" descr="Ein Bild, das Screenshot enthält.&#10;&#10;Automatisch generierte Beschreibung">
            <a:hlinkClick r:id="rId22" action="ppaction://hlinksldjump"/>
          </p:cNvPr>
          <p:cNvPicPr>
            <a:picLocks noChangeAspect="1"/>
          </p:cNvPicPr>
          <p:nvPr/>
        </p:nvPicPr>
        <p:blipFill>
          <a:blip r:embed="rId23"/>
          <a:stretch/>
        </p:blipFill>
        <p:spPr bwMode="auto">
          <a:xfrm>
            <a:off x="5104722" y="-1515037"/>
            <a:ext cx="2879997" cy="1439998"/>
          </a:xfrm>
          <a:prstGeom prst="rect">
            <a:avLst/>
          </a:prstGeom>
        </p:spPr>
      </p:pic>
      <p:pic>
        <p:nvPicPr>
          <p:cNvPr id="31" name="Grafik 30" descr="Ein Bild, das Screenshot enthält.&#10;&#10;Automatisch generierte Beschreibung">
            <a:hlinkClick r:id="rId24" action="ppaction://hlinksldjump"/>
          </p:cNvPr>
          <p:cNvPicPr>
            <a:picLocks noChangeAspect="1"/>
          </p:cNvPicPr>
          <p:nvPr/>
        </p:nvPicPr>
        <p:blipFill>
          <a:blip r:embed="rId23"/>
          <a:stretch/>
        </p:blipFill>
        <p:spPr bwMode="auto">
          <a:xfrm>
            <a:off x="1237243" y="-1525013"/>
            <a:ext cx="2879997" cy="1439998"/>
          </a:xfrm>
          <a:prstGeom prst="rect">
            <a:avLst/>
          </a:prstGeom>
        </p:spPr>
      </p:pic>
      <p:pic>
        <p:nvPicPr>
          <p:cNvPr id="32" name="Grafik 31" descr="Ein Bild, das Text, Schrift, Grafiken, Grafikdesign enthält.&#10;&#10;Automatisch generierte Beschreibung">
            <a:hlinkClick r:id="rId22" action="ppaction://hlinksldjump"/>
          </p:cNvPr>
          <p:cNvPicPr>
            <a:picLocks noChangeAspect="1"/>
          </p:cNvPicPr>
          <p:nvPr/>
        </p:nvPicPr>
        <p:blipFill>
          <a:blip r:embed="rId25"/>
          <a:stretch/>
        </p:blipFill>
        <p:spPr bwMode="auto">
          <a:xfrm>
            <a:off x="5191389" y="-1239676"/>
            <a:ext cx="2635160" cy="792488"/>
          </a:xfrm>
          <a:prstGeom prst="rect">
            <a:avLst/>
          </a:prstGeom>
        </p:spPr>
      </p:pic>
      <p:pic>
        <p:nvPicPr>
          <p:cNvPr id="33" name="Grafik 32" descr="Ein Bild, das Text, Schrift, Grafiken, Grafikdesign enthält.&#10;&#10;Automatisch generierte Beschreibung">
            <a:hlinkClick r:id="rId24" action="ppaction://hlinksldjump"/>
          </p:cNvPr>
          <p:cNvPicPr>
            <a:picLocks noChangeAspect="1"/>
          </p:cNvPicPr>
          <p:nvPr/>
        </p:nvPicPr>
        <p:blipFill>
          <a:blip r:embed="rId26"/>
          <a:stretch/>
        </p:blipFill>
        <p:spPr bwMode="auto">
          <a:xfrm>
            <a:off x="1327897" y="-1242447"/>
            <a:ext cx="2635160" cy="7952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190750" y="431996"/>
            <a:ext cx="4671777"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5"/>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6"/>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7"/>
          <a:stretch/>
        </p:blipFill>
        <p:spPr bwMode="auto">
          <a:xfrm>
            <a:off x="2431860" y="4647721"/>
            <a:ext cx="2118849" cy="2118849"/>
          </a:xfrm>
          <a:prstGeom prst="rect">
            <a:avLst/>
          </a:prstGeom>
        </p:spPr>
      </p:pic>
      <p:pic>
        <p:nvPicPr>
          <p:cNvPr id="10" name="Grafik 9" descr="Ein Bild, das Grafiken, Screenshot, Grafikdesign, Cartoon enthält.&#10;&#10;Automatisch generierte Beschreibung"/>
          <p:cNvPicPr>
            <a:picLocks noChangeAspect="1"/>
          </p:cNvPicPr>
          <p:nvPr/>
        </p:nvPicPr>
        <p:blipFill>
          <a:blip r:embed="rId18"/>
          <a:stretch/>
        </p:blipFill>
        <p:spPr bwMode="auto">
          <a:xfrm>
            <a:off x="2431859" y="4647721"/>
            <a:ext cx="2118849" cy="2118849"/>
          </a:xfrm>
          <a:prstGeom prst="rect">
            <a:avLst/>
          </a:prstGeom>
        </p:spPr>
      </p:pic>
      <p:pic>
        <p:nvPicPr>
          <p:cNvPr id="11" name="Grafik 10" descr="Ein Bild, das Screenshot enthält.&#10;&#10;Automatisch generierte Beschreibung">
            <a:hlinkClick r:id="rId19" action="ppaction://hlinksldjump"/>
          </p:cNvPr>
          <p:cNvPicPr>
            <a:picLocks noChangeAspect="1"/>
          </p:cNvPicPr>
          <p:nvPr/>
        </p:nvPicPr>
        <p:blipFill>
          <a:blip r:embed="rId20"/>
          <a:stretch/>
        </p:blipFill>
        <p:spPr bwMode="auto">
          <a:xfrm>
            <a:off x="5104722" y="-10087"/>
            <a:ext cx="2879997" cy="1439998"/>
          </a:xfrm>
          <a:prstGeom prst="rect">
            <a:avLst/>
          </a:prstGeom>
        </p:spPr>
      </p:pic>
      <p:pic>
        <p:nvPicPr>
          <p:cNvPr id="13" name="Grafik 12" descr="Ein Bild, das Screenshot enthält.&#10;&#10;Automatisch generierte Beschreibung">
            <a:hlinkClick r:id="rId21" action="ppaction://hlinksldjump"/>
          </p:cNvPr>
          <p:cNvPicPr>
            <a:picLocks noChangeAspect="1"/>
          </p:cNvPicPr>
          <p:nvPr/>
        </p:nvPicPr>
        <p:blipFill>
          <a:blip r:embed="rId20"/>
          <a:stretch/>
        </p:blipFill>
        <p:spPr bwMode="auto">
          <a:xfrm>
            <a:off x="1237243" y="-20063"/>
            <a:ext cx="2879997" cy="1439998"/>
          </a:xfrm>
          <a:prstGeom prst="rect">
            <a:avLst/>
          </a:prstGeom>
        </p:spPr>
      </p:pic>
      <p:pic>
        <p:nvPicPr>
          <p:cNvPr id="15" name="Grafik 14" descr="Ein Bild, das Grafiken, Screenshot, Symbol, Pixel enthält.&#10;&#10;Automatisch generierte Beschreibung">
            <a:hlinkClick r:id="" action="ppaction://hlinkshowjump?jump=nextslide"/>
          </p:cNvPr>
          <p:cNvPicPr>
            <a:picLocks noChangeAspect="1"/>
          </p:cNvPicPr>
          <p:nvPr/>
        </p:nvPicPr>
        <p:blipFill>
          <a:blip r:embed="rId22"/>
          <a:stretch/>
        </p:blipFill>
        <p:spPr bwMode="auto">
          <a:xfrm>
            <a:off x="7704000" y="5419642"/>
            <a:ext cx="1440000" cy="1440000"/>
          </a:xfrm>
          <a:prstGeom prst="rect">
            <a:avLst/>
          </a:prstGeom>
        </p:spPr>
      </p:pic>
      <p:pic>
        <p:nvPicPr>
          <p:cNvPr id="19" name="Grafik 18" descr="Ein Bild, das Schwarz, Dunkelheit enthält.&#10;&#10;Automatisch generierte Beschreibung"/>
          <p:cNvPicPr>
            <a:picLocks noChangeAspect="1"/>
          </p:cNvPicPr>
          <p:nvPr/>
        </p:nvPicPr>
        <p:blipFill>
          <a:blip r:embed="rId23"/>
          <a:stretch/>
        </p:blipFill>
        <p:spPr bwMode="auto">
          <a:xfrm>
            <a:off x="1695422" y="1572308"/>
            <a:ext cx="5791256" cy="2759852"/>
          </a:xfrm>
          <a:prstGeom prst="rect">
            <a:avLst/>
          </a:prstGeom>
        </p:spPr>
      </p:pic>
      <p:pic>
        <p:nvPicPr>
          <p:cNvPr id="21" name="Grafik 20" descr="Ein Bild, das Text, Schrift, Grafiken, Grafikdesign enthält.&#10;&#10;Automatisch generierte Beschreibung">
            <a:hlinkClick r:id="rId19" action="ppaction://hlinksldjump"/>
          </p:cNvPr>
          <p:cNvPicPr>
            <a:picLocks noChangeAspect="1"/>
          </p:cNvPicPr>
          <p:nvPr/>
        </p:nvPicPr>
        <p:blipFill>
          <a:blip r:embed="rId24"/>
          <a:stretch/>
        </p:blipFill>
        <p:spPr bwMode="auto">
          <a:xfrm>
            <a:off x="5191389" y="265274"/>
            <a:ext cx="2635160" cy="792488"/>
          </a:xfrm>
          <a:prstGeom prst="rect">
            <a:avLst/>
          </a:prstGeom>
        </p:spPr>
      </p:pic>
      <p:pic>
        <p:nvPicPr>
          <p:cNvPr id="23" name="Grafik 22" descr="Ein Bild, das Text, Schrift, Grafiken, Grafikdesign enthält.&#10;&#10;Automatisch generierte Beschreibung">
            <a:hlinkClick r:id="rId21" action="ppaction://hlinksldjump"/>
          </p:cNvPr>
          <p:cNvPicPr>
            <a:picLocks noChangeAspect="1"/>
          </p:cNvPicPr>
          <p:nvPr/>
        </p:nvPicPr>
        <p:blipFill>
          <a:blip r:embed="rId25"/>
          <a:stretch/>
        </p:blipFill>
        <p:spPr bwMode="auto">
          <a:xfrm>
            <a:off x="1327897" y="262503"/>
            <a:ext cx="2635160" cy="7952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14" name="Grafik 13"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15" name="Grafik 14"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17" name="Grafik 16"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8" name="Grafik 17"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22" name="Grafik 21"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23" name="Grafik 22"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24" name="Grafik 23"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26" name="Grafik 25"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27" name="Grafik 26"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28" name="Grafik 27"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pic>
        <p:nvPicPr>
          <p:cNvPr id="49" name="Grafik 48" descr="Ein Bild, das Symbol, Quadrat, Symmetrie, Design enthält.&#10;&#10;Automatisch generierte Beschreibung"/>
          <p:cNvPicPr>
            <a:picLocks noChangeAspect="1"/>
          </p:cNvPicPr>
          <p:nvPr/>
        </p:nvPicPr>
        <p:blipFill>
          <a:blip r:embed="rId13"/>
          <a:stretch/>
        </p:blipFill>
        <p:spPr bwMode="auto">
          <a:xfrm>
            <a:off x="-340296" y="511332"/>
            <a:ext cx="5494172" cy="4395337"/>
          </a:xfrm>
          <a:prstGeom prst="rect">
            <a:avLst/>
          </a:prstGeom>
        </p:spPr>
      </p:pic>
      <p:pic>
        <p:nvPicPr>
          <p:cNvPr id="58" name="Grafik 57"/>
          <p:cNvPicPr>
            <a:picLocks noChangeAspect="1"/>
          </p:cNvPicPr>
          <p:nvPr/>
        </p:nvPicPr>
        <p:blipFill>
          <a:blip r:embed="rId14"/>
          <a:stretch/>
        </p:blipFill>
        <p:spPr bwMode="auto">
          <a:xfrm>
            <a:off x="-333730" y="508965"/>
            <a:ext cx="5494170" cy="4395336"/>
          </a:xfrm>
          <a:prstGeom prst="rect">
            <a:avLst/>
          </a:prstGeom>
        </p:spPr>
      </p:pic>
      <p:pic>
        <p:nvPicPr>
          <p:cNvPr id="19" name="Grafik 18" descr="Ein Bild, das Schwarz, Dunkelheit enthält.&#10;&#10;Automatisch generierte Beschreibung"/>
          <p:cNvPicPr>
            <a:picLocks noChangeAspect="1"/>
          </p:cNvPicPr>
          <p:nvPr/>
        </p:nvPicPr>
        <p:blipFill>
          <a:blip r:embed="rId15"/>
          <a:stretch/>
        </p:blipFill>
        <p:spPr bwMode="auto">
          <a:xfrm>
            <a:off x="210072" y="712650"/>
            <a:ext cx="4100985" cy="3915333"/>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6" name="Grafik 5" descr="Ein Bild, das Pixel, Clipart, Grafiken enthält.&#10;&#10;Automatisch generierte Beschreibung">
            <a:hlinkClick r:id="rId16" action="ppaction://hlinksldjump"/>
          </p:cNvPr>
          <p:cNvPicPr>
            <a:picLocks noChangeAspect="1"/>
          </p:cNvPicPr>
          <p:nvPr/>
        </p:nvPicPr>
        <p:blipFill>
          <a:blip r:embed="rId17"/>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8"/>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9"/>
          <a:stretch/>
        </p:blipFill>
        <p:spPr bwMode="auto">
          <a:xfrm>
            <a:off x="103708" y="5418000"/>
            <a:ext cx="1440000" cy="1440000"/>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20"/>
          <a:stretch/>
        </p:blipFill>
        <p:spPr bwMode="auto">
          <a:xfrm>
            <a:off x="2431860" y="4649363"/>
            <a:ext cx="2118849" cy="2118849"/>
          </a:xfrm>
          <a:prstGeom prst="rect">
            <a:avLst/>
          </a:prstGeom>
        </p:spPr>
      </p:pic>
      <p:pic>
        <p:nvPicPr>
          <p:cNvPr id="9" name="Grafik 8" descr="Ein Bild, das Grafiken, Screenshot, Grafikdesign, Cartoon enthält.&#10;&#10;Automatisch generierte Beschreibung"/>
          <p:cNvPicPr>
            <a:picLocks noChangeAspect="1"/>
          </p:cNvPicPr>
          <p:nvPr/>
        </p:nvPicPr>
        <p:blipFill>
          <a:blip r:embed="rId21"/>
          <a:stretch/>
        </p:blipFill>
        <p:spPr bwMode="auto">
          <a:xfrm>
            <a:off x="2431859" y="4647721"/>
            <a:ext cx="2118849" cy="2118849"/>
          </a:xfrm>
          <a:prstGeom prst="rect">
            <a:avLst/>
          </a:prstGeom>
        </p:spPr>
      </p:pic>
      <p:pic>
        <p:nvPicPr>
          <p:cNvPr id="10" name="Grafik 9" descr="Ein Bild, das Screenshot, Grafiken, Grafikdesign, Cartoon enthält.&#10;&#10;Automatisch generierte Beschreibung"/>
          <p:cNvPicPr>
            <a:picLocks noChangeAspect="1"/>
          </p:cNvPicPr>
          <p:nvPr/>
        </p:nvPicPr>
        <p:blipFill>
          <a:blip r:embed="rId22"/>
          <a:stretch/>
        </p:blipFill>
        <p:spPr bwMode="auto">
          <a:xfrm>
            <a:off x="2431858" y="4647721"/>
            <a:ext cx="2118849" cy="2118849"/>
          </a:xfrm>
          <a:prstGeom prst="rect">
            <a:avLst/>
          </a:prstGeom>
        </p:spPr>
      </p:pic>
      <p:pic>
        <p:nvPicPr>
          <p:cNvPr id="2" name="Grafik 1" descr="Ein Bild, das Screenshot enthält.&#10;&#10;Automatisch generierte Beschreibung">
            <a:hlinkClick r:id="rId23" action="ppaction://hlinksldjump"/>
          </p:cNvPr>
          <p:cNvPicPr>
            <a:picLocks noChangeAspect="1"/>
          </p:cNvPicPr>
          <p:nvPr/>
        </p:nvPicPr>
        <p:blipFill>
          <a:blip r:embed="rId24"/>
          <a:stretch/>
        </p:blipFill>
        <p:spPr bwMode="auto">
          <a:xfrm>
            <a:off x="5104722" y="-1515037"/>
            <a:ext cx="2879997" cy="1439998"/>
          </a:xfrm>
          <a:prstGeom prst="rect">
            <a:avLst/>
          </a:prstGeom>
        </p:spPr>
      </p:pic>
      <p:pic>
        <p:nvPicPr>
          <p:cNvPr id="11" name="Grafik 10" descr="Ein Bild, das Screenshot enthält.&#10;&#10;Automatisch generierte Beschreibung">
            <a:hlinkClick r:id="rId25" action="ppaction://hlinksldjump"/>
          </p:cNvPr>
          <p:cNvPicPr>
            <a:picLocks noChangeAspect="1"/>
          </p:cNvPicPr>
          <p:nvPr/>
        </p:nvPicPr>
        <p:blipFill>
          <a:blip r:embed="rId24"/>
          <a:stretch/>
        </p:blipFill>
        <p:spPr bwMode="auto">
          <a:xfrm>
            <a:off x="1237243" y="-1525013"/>
            <a:ext cx="2879997" cy="1439998"/>
          </a:xfrm>
          <a:prstGeom prst="rect">
            <a:avLst/>
          </a:prstGeom>
        </p:spPr>
      </p:pic>
      <p:pic>
        <p:nvPicPr>
          <p:cNvPr id="12" name="Grafik 11" descr="Ein Bild, das Text, Schrift, Grafiken, Grafikdesign enthält.&#10;&#10;Automatisch generierte Beschreibung">
            <a:hlinkClick r:id="rId23" action="ppaction://hlinksldjump"/>
          </p:cNvPr>
          <p:cNvPicPr>
            <a:picLocks noChangeAspect="1"/>
          </p:cNvPicPr>
          <p:nvPr/>
        </p:nvPicPr>
        <p:blipFill>
          <a:blip r:embed="rId26"/>
          <a:stretch/>
        </p:blipFill>
        <p:spPr bwMode="auto">
          <a:xfrm>
            <a:off x="5191389" y="-1239676"/>
            <a:ext cx="2635160" cy="792488"/>
          </a:xfrm>
          <a:prstGeom prst="rect">
            <a:avLst/>
          </a:prstGeom>
        </p:spPr>
      </p:pic>
      <p:pic>
        <p:nvPicPr>
          <p:cNvPr id="13" name="Grafik 12" descr="Ein Bild, das Text, Schrift, Grafiken, Grafikdesign enthält.&#10;&#10;Automatisch generierte Beschreibung">
            <a:hlinkClick r:id="rId25" action="ppaction://hlinksldjump"/>
          </p:cNvPr>
          <p:cNvPicPr>
            <a:picLocks noChangeAspect="1"/>
          </p:cNvPicPr>
          <p:nvPr/>
        </p:nvPicPr>
        <p:blipFill>
          <a:blip r:embed="rId27"/>
          <a:stretch/>
        </p:blipFill>
        <p:spPr bwMode="auto">
          <a:xfrm>
            <a:off x="1327897" y="-1242447"/>
            <a:ext cx="2635160" cy="795259"/>
          </a:xfrm>
          <a:prstGeom prst="rect">
            <a:avLst/>
          </a:prstGeom>
        </p:spPr>
      </p:pic>
      <p:pic>
        <p:nvPicPr>
          <p:cNvPr id="16" name="Grafik 15" descr="Ein Bild, das Schwarz, Dunkelheit enthält.&#10;&#10;Automatisch generierte Beschreibung"/>
          <p:cNvPicPr>
            <a:picLocks noChangeAspect="1"/>
          </p:cNvPicPr>
          <p:nvPr/>
        </p:nvPicPr>
        <p:blipFill>
          <a:blip r:embed="rId28"/>
          <a:stretch/>
        </p:blipFill>
        <p:spPr bwMode="auto">
          <a:xfrm>
            <a:off x="4697039" y="1275586"/>
            <a:ext cx="4076047" cy="2092057"/>
          </a:xfrm>
          <a:prstGeom prst="rect">
            <a:avLst/>
          </a:prstGeom>
        </p:spPr>
      </p:pic>
      <p:pic>
        <p:nvPicPr>
          <p:cNvPr id="20" name="Grafik 19" descr="Ein Bild, das Screenshot enthält.&#10;&#10;Automatisch generierte Beschreibung">
            <a:hlinkClick r:id="rId29" action="ppaction://hlinksldjump"/>
          </p:cNvPr>
          <p:cNvPicPr>
            <a:picLocks noChangeAspect="1"/>
          </p:cNvPicPr>
          <p:nvPr/>
        </p:nvPicPr>
        <p:blipFill>
          <a:blip r:embed="rId24"/>
          <a:stretch/>
        </p:blipFill>
        <p:spPr bwMode="auto">
          <a:xfrm>
            <a:off x="3132001" y="-1523874"/>
            <a:ext cx="2879997" cy="1439998"/>
          </a:xfrm>
          <a:prstGeom prst="rect">
            <a:avLst/>
          </a:prstGeom>
        </p:spPr>
      </p:pic>
      <p:pic>
        <p:nvPicPr>
          <p:cNvPr id="21" name="Grafik 20" descr="Ein Bild, das Text, Schrift, Grafiken, Grafikdesign enthält.&#10;&#10;Automatisch generierte Beschreibung">
            <a:hlinkClick r:id="rId29" action="ppaction://hlinksldjump"/>
          </p:cNvPr>
          <p:cNvPicPr>
            <a:picLocks noChangeAspect="1"/>
          </p:cNvPicPr>
          <p:nvPr/>
        </p:nvPicPr>
        <p:blipFill>
          <a:blip r:embed="rId26"/>
          <a:stretch/>
        </p:blipFill>
        <p:spPr bwMode="auto">
          <a:xfrm>
            <a:off x="3225089" y="-1238077"/>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81473" y="431996"/>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10" name="Grafik 9" descr="Ein Bild, das Screenshot enthält.&#10;&#10;Automatisch generierte Beschreibung">
            <a:hlinkClick r:id="rId18" action="ppaction://hlinksldjump"/>
          </p:cNvPr>
          <p:cNvPicPr>
            <a:picLocks noChangeAspect="1"/>
          </p:cNvPicPr>
          <p:nvPr/>
        </p:nvPicPr>
        <p:blipFill>
          <a:blip r:embed="rId19"/>
          <a:stretch/>
        </p:blipFill>
        <p:spPr bwMode="auto">
          <a:xfrm>
            <a:off x="3132001" y="126"/>
            <a:ext cx="2879997" cy="1439998"/>
          </a:xfrm>
          <a:prstGeom prst="rect">
            <a:avLst/>
          </a:prstGeom>
        </p:spPr>
      </p:pic>
      <p:pic>
        <p:nvPicPr>
          <p:cNvPr id="12" name="Grafik 11" descr="Ein Bild, das Screenshot, Grafiken, Grafikdesign, Cartoon enthält.&#10;&#10;Automatisch generierte Beschreibung"/>
          <p:cNvPicPr>
            <a:picLocks noChangeAspect="1"/>
          </p:cNvPicPr>
          <p:nvPr/>
        </p:nvPicPr>
        <p:blipFill>
          <a:blip r:embed="rId20"/>
          <a:stretch/>
        </p:blipFill>
        <p:spPr bwMode="auto">
          <a:xfrm>
            <a:off x="2431858" y="4647721"/>
            <a:ext cx="2118849" cy="2118849"/>
          </a:xfrm>
          <a:prstGeom prst="rect">
            <a:avLst/>
          </a:prstGeom>
        </p:spPr>
      </p:pic>
      <p:pic>
        <p:nvPicPr>
          <p:cNvPr id="16" name="Grafik 15" descr="Ein Bild, das Text, Schrift, Grafiken, Grafikdesign enthält.&#10;&#10;Automatisch generierte Beschreibung">
            <a:hlinkClick r:id="rId18" action="ppaction://hlinksldjump"/>
          </p:cNvPr>
          <p:cNvPicPr>
            <a:picLocks noChangeAspect="1"/>
          </p:cNvPicPr>
          <p:nvPr/>
        </p:nvPicPr>
        <p:blipFill>
          <a:blip r:embed="rId21"/>
          <a:stretch/>
        </p:blipFill>
        <p:spPr bwMode="auto">
          <a:xfrm>
            <a:off x="3225089" y="285923"/>
            <a:ext cx="2635160" cy="792488"/>
          </a:xfrm>
          <a:prstGeom prst="rect">
            <a:avLst/>
          </a:prstGeom>
        </p:spPr>
      </p:pic>
      <p:pic>
        <p:nvPicPr>
          <p:cNvPr id="21" name="Grafik 20" descr="Ein Bild, das Schwarz, Dunkelheit enthält.&#10;&#10;Automatisch generierte Beschreibung"/>
          <p:cNvPicPr>
            <a:picLocks noChangeAspect="1"/>
          </p:cNvPicPr>
          <p:nvPr/>
        </p:nvPicPr>
        <p:blipFill>
          <a:blip r:embed="rId22"/>
          <a:stretch/>
        </p:blipFill>
        <p:spPr bwMode="auto">
          <a:xfrm>
            <a:off x="1588737" y="1711896"/>
            <a:ext cx="5968596" cy="25021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250760" y="895350"/>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240100" y="-611613"/>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7832128" y="1048251"/>
            <a:ext cx="1659802" cy="2709822"/>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239957" y="1048251"/>
            <a:ext cx="1659802" cy="2755044"/>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1419702" y="3758073"/>
            <a:ext cx="2403879"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1419702" y="-610667"/>
            <a:ext cx="6473538"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240100" y="3758073"/>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7832128"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7832128" y="-610667"/>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2" y="3758073"/>
            <a:ext cx="2350113"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1" name="Grafik 10" descr="Ein Bild, das Screenshot, Grafiken, Grafikdesign, Cartoon enthält.&#10;&#10;Automatisch generierte Beschreibung"/>
          <p:cNvPicPr>
            <a:picLocks noChangeAspect="1"/>
          </p:cNvPicPr>
          <p:nvPr/>
        </p:nvPicPr>
        <p:blipFill>
          <a:blip r:embed="rId19"/>
          <a:stretch/>
        </p:blipFill>
        <p:spPr bwMode="auto">
          <a:xfrm>
            <a:off x="2431858" y="4647721"/>
            <a:ext cx="2118849" cy="2118849"/>
          </a:xfrm>
          <a:prstGeom prst="rect">
            <a:avLst/>
          </a:prstGeom>
        </p:spPr>
      </p:pic>
      <p:pic>
        <p:nvPicPr>
          <p:cNvPr id="10" name="Grafik 9" descr="Ein Bild, das Screenshot enthält.&#10;&#10;Automatisch generierte Beschreibung">
            <a:hlinkClick r:id="rId20" action="ppaction://hlinksldjump"/>
          </p:cNvPr>
          <p:cNvPicPr>
            <a:picLocks noChangeAspect="1"/>
          </p:cNvPicPr>
          <p:nvPr/>
        </p:nvPicPr>
        <p:blipFill>
          <a:blip r:embed="rId21"/>
          <a:stretch/>
        </p:blipFill>
        <p:spPr bwMode="auto">
          <a:xfrm>
            <a:off x="3132001" y="-1523874"/>
            <a:ext cx="2879997" cy="1439998"/>
          </a:xfrm>
          <a:prstGeom prst="rect">
            <a:avLst/>
          </a:prstGeom>
        </p:spPr>
      </p:pic>
      <p:pic>
        <p:nvPicPr>
          <p:cNvPr id="12" name="Grafik 11" descr="Ein Bild, das Text, Schrift, Grafiken, Grafikdesign enthält.&#10;&#10;Automatisch generierte Beschreibung">
            <a:hlinkClick r:id="rId20" action="ppaction://hlinksldjump"/>
          </p:cNvPr>
          <p:cNvPicPr>
            <a:picLocks noChangeAspect="1"/>
          </p:cNvPicPr>
          <p:nvPr/>
        </p:nvPicPr>
        <p:blipFill>
          <a:blip r:embed="rId22"/>
          <a:stretch/>
        </p:blipFill>
        <p:spPr bwMode="auto">
          <a:xfrm>
            <a:off x="3225089" y="-1238077"/>
            <a:ext cx="2635160" cy="792488"/>
          </a:xfrm>
          <a:prstGeom prst="rect">
            <a:avLst/>
          </a:prstGeom>
        </p:spPr>
      </p:pic>
      <p:pic>
        <p:nvPicPr>
          <p:cNvPr id="14" name="Grafik 13" descr="Ein Bild, das Schwarz, Dunkelheit enthält.&#10;&#10;Automatisch generierte Beschreibung"/>
          <p:cNvPicPr>
            <a:picLocks noChangeAspect="1"/>
          </p:cNvPicPr>
          <p:nvPr/>
        </p:nvPicPr>
        <p:blipFill>
          <a:blip r:embed="rId23"/>
          <a:stretch/>
        </p:blipFill>
        <p:spPr bwMode="auto">
          <a:xfrm>
            <a:off x="735292" y="575653"/>
            <a:ext cx="7863916" cy="375738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250760" y="895350"/>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240100" y="-611613"/>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7832128" y="1048251"/>
            <a:ext cx="1659802" cy="2709822"/>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239957" y="1048251"/>
            <a:ext cx="1659802" cy="2755044"/>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1419702" y="3758073"/>
            <a:ext cx="2403879"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1419702" y="-610667"/>
            <a:ext cx="6473538"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240100" y="3758073"/>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7832128"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7832128" y="-610667"/>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2" y="3758073"/>
            <a:ext cx="2350113"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1" name="Grafik 10" descr="Ein Bild, das Screenshot, Grafiken, Grafikdesign, Cartoon enthält.&#10;&#10;Automatisch generierte Beschreibung"/>
          <p:cNvPicPr>
            <a:picLocks noChangeAspect="1"/>
          </p:cNvPicPr>
          <p:nvPr/>
        </p:nvPicPr>
        <p:blipFill>
          <a:blip r:embed="rId19"/>
          <a:stretch/>
        </p:blipFill>
        <p:spPr bwMode="auto">
          <a:xfrm>
            <a:off x="2431858" y="4647721"/>
            <a:ext cx="2118849" cy="2118849"/>
          </a:xfrm>
          <a:prstGeom prst="rect">
            <a:avLst/>
          </a:prstGeom>
        </p:spPr>
      </p:pic>
      <p:pic>
        <p:nvPicPr>
          <p:cNvPr id="15" name="Grafik 14" descr="Ein Bild, das Schwarz, Dunkelheit enthält.&#10;&#10;Automatisch generierte Beschreibung"/>
          <p:cNvPicPr>
            <a:picLocks noChangeAspect="1"/>
          </p:cNvPicPr>
          <p:nvPr/>
        </p:nvPicPr>
        <p:blipFill>
          <a:blip r:embed="rId20"/>
          <a:stretch/>
        </p:blipFill>
        <p:spPr bwMode="auto">
          <a:xfrm>
            <a:off x="781465" y="590413"/>
            <a:ext cx="7836207" cy="3732451"/>
          </a:xfrm>
          <a:prstGeom prst="rect">
            <a:avLst/>
          </a:prstGeom>
        </p:spPr>
      </p:pic>
      <p:pic>
        <p:nvPicPr>
          <p:cNvPr id="16" name="Grafik 15" descr="Ein Bild, das Screenshot enthält.&#10;&#10;Automatisch generierte Beschreibung">
            <a:hlinkClick r:id="rId21" action="ppaction://hlinksldjump"/>
          </p:cNvPr>
          <p:cNvPicPr>
            <a:picLocks noChangeAspect="1"/>
          </p:cNvPicPr>
          <p:nvPr/>
        </p:nvPicPr>
        <p:blipFill>
          <a:blip r:embed="rId22"/>
          <a:stretch/>
        </p:blipFill>
        <p:spPr bwMode="auto">
          <a:xfrm>
            <a:off x="3132001" y="-1581024"/>
            <a:ext cx="2879997" cy="1439998"/>
          </a:xfrm>
          <a:prstGeom prst="rect">
            <a:avLst/>
          </a:prstGeom>
        </p:spPr>
      </p:pic>
      <p:pic>
        <p:nvPicPr>
          <p:cNvPr id="17" name="Grafik 16" descr="Ein Bild, das Text, Schrift, Grafiken, Grafikdesign enthält.&#10;&#10;Automatisch generierte Beschreibung">
            <a:hlinkClick r:id="rId21" action="ppaction://hlinksldjump"/>
          </p:cNvPr>
          <p:cNvPicPr>
            <a:picLocks noChangeAspect="1"/>
          </p:cNvPicPr>
          <p:nvPr/>
        </p:nvPicPr>
        <p:blipFill>
          <a:blip r:embed="rId23"/>
          <a:stretch/>
        </p:blipFill>
        <p:spPr bwMode="auto">
          <a:xfrm>
            <a:off x="3218429" y="-1290687"/>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16" name="Grafik 15" descr="Ein Bild, das Silhouette enthält.&#10;&#10;Automatisch generierte Beschreibung"/>
          <p:cNvPicPr>
            <a:picLocks noChangeAspect="1"/>
          </p:cNvPicPr>
          <p:nvPr/>
        </p:nvPicPr>
        <p:blipFill>
          <a:blip r:embed="rId4"/>
          <a:stretch/>
        </p:blipFill>
        <p:spPr bwMode="auto">
          <a:xfrm>
            <a:off x="3821928" y="3754270"/>
            <a:ext cx="1659802" cy="1659802"/>
          </a:xfrm>
          <a:prstGeom prst="rect">
            <a:avLst/>
          </a:prstGeom>
        </p:spPr>
      </p:pic>
      <p:sp>
        <p:nvSpPr>
          <p:cNvPr id="17" name="Rechteck 16"/>
          <p:cNvSpPr/>
          <p:nvPr/>
        </p:nvSpPr>
        <p:spPr bwMode="auto">
          <a:xfrm>
            <a:off x="1250617" y="891547"/>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8" name="Grafik 17" descr="Ein Bild, das Screenshot, Schwarz, Grafiken enthält.&#10;&#10;Automatisch generierte Beschreibung"/>
          <p:cNvPicPr>
            <a:picLocks noChangeAspect="1"/>
          </p:cNvPicPr>
          <p:nvPr/>
        </p:nvPicPr>
        <p:blipFill>
          <a:blip r:embed="rId5"/>
          <a:stretch/>
        </p:blipFill>
        <p:spPr bwMode="auto">
          <a:xfrm>
            <a:off x="-240243" y="-615416"/>
            <a:ext cx="1659802" cy="1659802"/>
          </a:xfrm>
          <a:prstGeom prst="rect">
            <a:avLst/>
          </a:prstGeom>
        </p:spPr>
      </p:pic>
      <p:pic>
        <p:nvPicPr>
          <p:cNvPr id="19" name="Grafik 18" descr="Ein Bild, das Schwarz, Screenshot, Silhouette, Design enthält.&#10;&#10;Automatisch generierte Beschreibung"/>
          <p:cNvPicPr>
            <a:picLocks noChangeAspect="1"/>
          </p:cNvPicPr>
          <p:nvPr/>
        </p:nvPicPr>
        <p:blipFill>
          <a:blip r:embed="rId6"/>
          <a:stretch/>
        </p:blipFill>
        <p:spPr bwMode="auto">
          <a:xfrm>
            <a:off x="7831985" y="1042619"/>
            <a:ext cx="1659802" cy="2711651"/>
          </a:xfrm>
          <a:prstGeom prst="rect">
            <a:avLst/>
          </a:prstGeom>
        </p:spPr>
      </p:pic>
      <p:pic>
        <p:nvPicPr>
          <p:cNvPr id="20" name="Grafik 19" descr="Ein Bild, das Schwarz, Screenshot, Silhouette, Design enthält.&#10;&#10;Automatisch generierte Beschreibung"/>
          <p:cNvPicPr>
            <a:picLocks noChangeAspect="1"/>
          </p:cNvPicPr>
          <p:nvPr/>
        </p:nvPicPr>
        <p:blipFill>
          <a:blip r:embed="rId7"/>
          <a:stretch/>
        </p:blipFill>
        <p:spPr bwMode="auto">
          <a:xfrm>
            <a:off x="-240100" y="1044448"/>
            <a:ext cx="1659802" cy="2755044"/>
          </a:xfrm>
          <a:prstGeom prst="rect">
            <a:avLst/>
          </a:prstGeom>
        </p:spPr>
      </p:pic>
      <p:pic>
        <p:nvPicPr>
          <p:cNvPr id="21" name="Grafik 20" descr="Ein Bild, das Schwarz, Screenshot, Schwarzweiß enthält.&#10;&#10;Automatisch generierte Beschreibung"/>
          <p:cNvPicPr>
            <a:picLocks noChangeAspect="1"/>
          </p:cNvPicPr>
          <p:nvPr/>
        </p:nvPicPr>
        <p:blipFill>
          <a:blip r:embed="rId8"/>
          <a:stretch/>
        </p:blipFill>
        <p:spPr bwMode="auto">
          <a:xfrm>
            <a:off x="1419559" y="3754270"/>
            <a:ext cx="2403879" cy="1659802"/>
          </a:xfrm>
          <a:prstGeom prst="rect">
            <a:avLst/>
          </a:prstGeom>
        </p:spPr>
      </p:pic>
      <p:pic>
        <p:nvPicPr>
          <p:cNvPr id="22" name="Grafik 21" descr="Ein Bild, das Schwarz, Screenshot, weiß enthält.&#10;&#10;Automatisch generierte Beschreibung"/>
          <p:cNvPicPr>
            <a:picLocks noChangeAspect="1"/>
          </p:cNvPicPr>
          <p:nvPr/>
        </p:nvPicPr>
        <p:blipFill>
          <a:blip r:embed="rId9"/>
          <a:stretch/>
        </p:blipFill>
        <p:spPr bwMode="auto">
          <a:xfrm>
            <a:off x="1415060" y="-617183"/>
            <a:ext cx="6473538" cy="1659802"/>
          </a:xfrm>
          <a:prstGeom prst="rect">
            <a:avLst/>
          </a:prstGeom>
        </p:spPr>
      </p:pic>
      <p:pic>
        <p:nvPicPr>
          <p:cNvPr id="23" name="Grafik 22" descr="Ein Bild, das Schwarz, Silhouette enthält.&#10;&#10;Automatisch generierte Beschreibung"/>
          <p:cNvPicPr>
            <a:picLocks noChangeAspect="1"/>
          </p:cNvPicPr>
          <p:nvPr/>
        </p:nvPicPr>
        <p:blipFill>
          <a:blip r:embed="rId10"/>
          <a:stretch/>
        </p:blipFill>
        <p:spPr bwMode="auto">
          <a:xfrm>
            <a:off x="-240243" y="3754270"/>
            <a:ext cx="1659802" cy="1659802"/>
          </a:xfrm>
          <a:prstGeom prst="rect">
            <a:avLst/>
          </a:prstGeom>
        </p:spPr>
      </p:pic>
      <p:pic>
        <p:nvPicPr>
          <p:cNvPr id="24" name="Grafik 23" descr="Ein Bild, das Schwarz, Silhouette enthält.&#10;&#10;Automatisch generierte Beschreibung"/>
          <p:cNvPicPr>
            <a:picLocks noChangeAspect="1"/>
          </p:cNvPicPr>
          <p:nvPr/>
        </p:nvPicPr>
        <p:blipFill>
          <a:blip r:embed="rId11"/>
          <a:stretch/>
        </p:blipFill>
        <p:spPr bwMode="auto">
          <a:xfrm>
            <a:off x="7831985" y="3754270"/>
            <a:ext cx="1659802" cy="1659802"/>
          </a:xfrm>
          <a:prstGeom prst="rect">
            <a:avLst/>
          </a:prstGeom>
        </p:spPr>
      </p:pic>
      <p:pic>
        <p:nvPicPr>
          <p:cNvPr id="25" name="Grafik 24" descr="Ein Bild, das Screenshot, Schwarz, Grafiken enthält.&#10;&#10;Automatisch generierte Beschreibung"/>
          <p:cNvPicPr>
            <a:picLocks noChangeAspect="1"/>
          </p:cNvPicPr>
          <p:nvPr/>
        </p:nvPicPr>
        <p:blipFill>
          <a:blip r:embed="rId12"/>
          <a:stretch/>
        </p:blipFill>
        <p:spPr bwMode="auto">
          <a:xfrm>
            <a:off x="7831985" y="-617183"/>
            <a:ext cx="1659802" cy="1659802"/>
          </a:xfrm>
          <a:prstGeom prst="rect">
            <a:avLst/>
          </a:prstGeom>
        </p:spPr>
      </p:pic>
      <p:pic>
        <p:nvPicPr>
          <p:cNvPr id="26" name="Grafik 25" descr="Ein Bild, das Schwarz, Screenshot, Schwarzweiß enthält.&#10;&#10;Automatisch generierte Beschreibung"/>
          <p:cNvPicPr>
            <a:picLocks noChangeAspect="1"/>
          </p:cNvPicPr>
          <p:nvPr/>
        </p:nvPicPr>
        <p:blipFill>
          <a:blip r:embed="rId8"/>
          <a:stretch/>
        </p:blipFill>
        <p:spPr bwMode="auto">
          <a:xfrm>
            <a:off x="5481729" y="3754270"/>
            <a:ext cx="2350113" cy="1659802"/>
          </a:xfrm>
          <a:prstGeom prst="rect">
            <a:avLst/>
          </a:prstGeom>
        </p:spPr>
      </p:pic>
      <p:sp>
        <p:nvSpPr>
          <p:cNvPr id="30" name="Rechteck 29"/>
          <p:cNvSpPr/>
          <p:nvPr/>
        </p:nvSpPr>
        <p:spPr bwMode="auto">
          <a:xfrm>
            <a:off x="1250760" y="895350"/>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sp>
        <p:nvSpPr>
          <p:cNvPr id="11" name="Rechteck 10"/>
          <p:cNvSpPr/>
          <p:nvPr/>
        </p:nvSpPr>
        <p:spPr bwMode="auto">
          <a:xfrm>
            <a:off x="1839428" y="5089394"/>
            <a:ext cx="2517434" cy="1592400"/>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2" name="Grafik 11" descr="Ein Bild, das Pixel, Screenshot enthält.&#10;&#10;Automatisch generierte Beschreibung"/>
          <p:cNvPicPr>
            <a:picLocks noChangeAspect="1"/>
          </p:cNvPicPr>
          <p:nvPr/>
        </p:nvPicPr>
        <p:blipFill>
          <a:blip r:embed="rId17"/>
          <a:stretch/>
        </p:blipFill>
        <p:spPr bwMode="auto">
          <a:xfrm>
            <a:off x="4066110" y="4887392"/>
            <a:ext cx="485855" cy="485855"/>
          </a:xfrm>
          <a:prstGeom prst="rect">
            <a:avLst/>
          </a:prstGeom>
        </p:spPr>
      </p:pic>
      <p:pic>
        <p:nvPicPr>
          <p:cNvPr id="15" name="Grafik 14" descr="Ein Bild, das Dunkelheit, Schwarz, Nacht enthält.&#10;&#10;Automatisch generierte Beschreibung"/>
          <p:cNvPicPr>
            <a:picLocks noChangeAspect="1"/>
          </p:cNvPicPr>
          <p:nvPr/>
        </p:nvPicPr>
        <p:blipFill>
          <a:blip r:embed="rId18"/>
          <a:stretch/>
        </p:blipFill>
        <p:spPr bwMode="auto">
          <a:xfrm>
            <a:off x="714988" y="561975"/>
            <a:ext cx="7863916" cy="36825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81473" y="431996"/>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0" name="Grafik 9" descr="Ein Bild, das Screenshot enthält.&#10;&#10;Automatisch generierte Beschreibung">
            <a:hlinkClick r:id="rId19" action="ppaction://hlinksldjump"/>
          </p:cNvPr>
          <p:cNvPicPr>
            <a:picLocks noChangeAspect="1"/>
          </p:cNvPicPr>
          <p:nvPr/>
        </p:nvPicPr>
        <p:blipFill>
          <a:blip r:embed="rId20"/>
          <a:stretch/>
        </p:blipFill>
        <p:spPr bwMode="auto">
          <a:xfrm>
            <a:off x="3132001" y="126"/>
            <a:ext cx="2879997" cy="1439998"/>
          </a:xfrm>
          <a:prstGeom prst="rect">
            <a:avLst/>
          </a:prstGeom>
        </p:spPr>
      </p:pic>
      <p:pic>
        <p:nvPicPr>
          <p:cNvPr id="12" name="Grafik 11" descr="Ein Bild, das Screenshot, Grafiken, Grafikdesign, Cartoon enthält.&#10;&#10;Automatisch generierte Beschreibung"/>
          <p:cNvPicPr>
            <a:picLocks noChangeAspect="1"/>
          </p:cNvPicPr>
          <p:nvPr/>
        </p:nvPicPr>
        <p:blipFill>
          <a:blip r:embed="rId21"/>
          <a:stretch/>
        </p:blipFill>
        <p:spPr bwMode="auto">
          <a:xfrm>
            <a:off x="2431858" y="4647721"/>
            <a:ext cx="2118849" cy="2118849"/>
          </a:xfrm>
          <a:prstGeom prst="rect">
            <a:avLst/>
          </a:prstGeom>
        </p:spPr>
      </p:pic>
      <p:pic>
        <p:nvPicPr>
          <p:cNvPr id="15" name="Grafik 14" descr="Ein Bild, das Text, Schrift, Grafiken, Grafikdesign enthält.&#10;&#10;Automatisch generierte Beschreibung">
            <a:hlinkClick r:id="rId19" action="ppaction://hlinksldjump"/>
          </p:cNvPr>
          <p:cNvPicPr>
            <a:picLocks noChangeAspect="1"/>
          </p:cNvPicPr>
          <p:nvPr/>
        </p:nvPicPr>
        <p:blipFill>
          <a:blip r:embed="rId22"/>
          <a:stretch/>
        </p:blipFill>
        <p:spPr bwMode="auto">
          <a:xfrm>
            <a:off x="3218429" y="290463"/>
            <a:ext cx="2635160" cy="792488"/>
          </a:xfrm>
          <a:prstGeom prst="rect">
            <a:avLst/>
          </a:prstGeom>
        </p:spPr>
      </p:pic>
      <p:pic>
        <p:nvPicPr>
          <p:cNvPr id="17" name="Grafik 16" descr="Ein Bild, das Schwarz, Dunkelheit enthält.&#10;&#10;Automatisch generierte Beschreibung"/>
          <p:cNvPicPr>
            <a:picLocks noChangeAspect="1"/>
          </p:cNvPicPr>
          <p:nvPr/>
        </p:nvPicPr>
        <p:blipFill>
          <a:blip r:embed="rId23"/>
          <a:stretch/>
        </p:blipFill>
        <p:spPr bwMode="auto">
          <a:xfrm>
            <a:off x="1616357" y="1534033"/>
            <a:ext cx="5985222" cy="28263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190750" y="431996"/>
            <a:ext cx="4671777"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1" name="Grafik 10" descr="Ein Bild, das Screenshot, Grafiken, Grafikdesign, Cartoon enthält.&#10;&#10;Automatisch generierte Beschreibung"/>
          <p:cNvPicPr>
            <a:picLocks noChangeAspect="1"/>
          </p:cNvPicPr>
          <p:nvPr/>
        </p:nvPicPr>
        <p:blipFill>
          <a:blip r:embed="rId19"/>
          <a:stretch/>
        </p:blipFill>
        <p:spPr bwMode="auto">
          <a:xfrm>
            <a:off x="2431858" y="4647721"/>
            <a:ext cx="2118849" cy="2118849"/>
          </a:xfrm>
          <a:prstGeom prst="rect">
            <a:avLst/>
          </a:prstGeom>
        </p:spPr>
      </p:pic>
      <p:pic>
        <p:nvPicPr>
          <p:cNvPr id="10" name="Grafik 9" descr="Ein Bild, das Screenshot enthält.&#10;&#10;Automatisch generierte Beschreibung">
            <a:hlinkClick r:id="rId20" action="ppaction://hlinksldjump"/>
          </p:cNvPr>
          <p:cNvPicPr>
            <a:picLocks noChangeAspect="1"/>
          </p:cNvPicPr>
          <p:nvPr/>
        </p:nvPicPr>
        <p:blipFill>
          <a:blip r:embed="rId21"/>
          <a:stretch/>
        </p:blipFill>
        <p:spPr bwMode="auto">
          <a:xfrm>
            <a:off x="3132001" y="-1581024"/>
            <a:ext cx="2879997" cy="1439998"/>
          </a:xfrm>
          <a:prstGeom prst="rect">
            <a:avLst/>
          </a:prstGeom>
        </p:spPr>
      </p:pic>
      <p:pic>
        <p:nvPicPr>
          <p:cNvPr id="12" name="Grafik 11" descr="Ein Bild, das Text, Schrift, Grafiken, Grafikdesign enthält.&#10;&#10;Automatisch generierte Beschreibung">
            <a:hlinkClick r:id="rId20" action="ppaction://hlinksldjump"/>
          </p:cNvPr>
          <p:cNvPicPr>
            <a:picLocks noChangeAspect="1"/>
          </p:cNvPicPr>
          <p:nvPr/>
        </p:nvPicPr>
        <p:blipFill>
          <a:blip r:embed="rId22"/>
          <a:stretch/>
        </p:blipFill>
        <p:spPr bwMode="auto">
          <a:xfrm>
            <a:off x="3218429" y="-1290687"/>
            <a:ext cx="2635160" cy="792488"/>
          </a:xfrm>
          <a:prstGeom prst="rect">
            <a:avLst/>
          </a:prstGeom>
        </p:spPr>
      </p:pic>
      <p:pic>
        <p:nvPicPr>
          <p:cNvPr id="14" name="Grafik 13" descr="Ein Bild, das Schwarz, Dunkelheit enthält.&#10;&#10;Automatisch generierte Beschreibung"/>
          <p:cNvPicPr>
            <a:picLocks noChangeAspect="1"/>
          </p:cNvPicPr>
          <p:nvPr/>
        </p:nvPicPr>
        <p:blipFill>
          <a:blip r:embed="rId23"/>
          <a:stretch/>
        </p:blipFill>
        <p:spPr bwMode="auto">
          <a:xfrm>
            <a:off x="1667539" y="1467534"/>
            <a:ext cx="5866072" cy="28956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81473" y="431996"/>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0" name="Grafik 9" descr="Ein Bild, das Screenshot enthält.&#10;&#10;Automatisch generierte Beschreibung">
            <a:hlinkClick r:id="rId19" action="ppaction://hlinksldjump"/>
          </p:cNvPr>
          <p:cNvPicPr>
            <a:picLocks noChangeAspect="1"/>
          </p:cNvPicPr>
          <p:nvPr/>
        </p:nvPicPr>
        <p:blipFill>
          <a:blip r:embed="rId20"/>
          <a:stretch/>
        </p:blipFill>
        <p:spPr bwMode="auto">
          <a:xfrm>
            <a:off x="3132001" y="126"/>
            <a:ext cx="2879997" cy="1439998"/>
          </a:xfrm>
          <a:prstGeom prst="rect">
            <a:avLst/>
          </a:prstGeom>
        </p:spPr>
      </p:pic>
      <p:pic>
        <p:nvPicPr>
          <p:cNvPr id="12" name="Grafik 11" descr="Ein Bild, das Screenshot, Grafiken, Grafikdesign, Cartoon enthält.&#10;&#10;Automatisch generierte Beschreibung"/>
          <p:cNvPicPr>
            <a:picLocks noChangeAspect="1"/>
          </p:cNvPicPr>
          <p:nvPr/>
        </p:nvPicPr>
        <p:blipFill>
          <a:blip r:embed="rId21"/>
          <a:stretch/>
        </p:blipFill>
        <p:spPr bwMode="auto">
          <a:xfrm>
            <a:off x="2431858" y="4647721"/>
            <a:ext cx="2118849" cy="2118849"/>
          </a:xfrm>
          <a:prstGeom prst="rect">
            <a:avLst/>
          </a:prstGeom>
        </p:spPr>
      </p:pic>
      <p:pic>
        <p:nvPicPr>
          <p:cNvPr id="14" name="Grafik 13" descr="Ein Bild, das Text, Schrift, Grafiken, Grafikdesign enthält.&#10;&#10;Automatisch generierte Beschreibung">
            <a:hlinkClick r:id="rId19" action="ppaction://hlinksldjump"/>
          </p:cNvPr>
          <p:cNvPicPr>
            <a:picLocks noChangeAspect="1"/>
          </p:cNvPicPr>
          <p:nvPr/>
        </p:nvPicPr>
        <p:blipFill>
          <a:blip r:embed="rId22"/>
          <a:stretch/>
        </p:blipFill>
        <p:spPr bwMode="auto">
          <a:xfrm>
            <a:off x="3217605" y="296287"/>
            <a:ext cx="2635160" cy="792488"/>
          </a:xfrm>
          <a:prstGeom prst="rect">
            <a:avLst/>
          </a:prstGeom>
        </p:spPr>
      </p:pic>
      <p:pic>
        <p:nvPicPr>
          <p:cNvPr id="16" name="Grafik 15" descr="Ein Bild, das Schwarz, Dunkelheit enthält.&#10;&#10;Automatisch generierte Beschreibung"/>
          <p:cNvPicPr>
            <a:picLocks noChangeAspect="1"/>
          </p:cNvPicPr>
          <p:nvPr/>
        </p:nvPicPr>
        <p:blipFill>
          <a:blip r:embed="rId23"/>
          <a:stretch/>
        </p:blipFill>
        <p:spPr bwMode="auto">
          <a:xfrm>
            <a:off x="1591165" y="1728579"/>
            <a:ext cx="6037870" cy="25021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13" name="Grafik 12"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14" name="Grafik 13"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16" name="Grafik 15"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7" name="Grafik 16"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18" name="Grafik 17"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19" name="Grafik 18"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20" name="Grafik 19"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21" name="Grafik 20"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22" name="Grafik 21"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23" name="Grafik 22"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pic>
        <p:nvPicPr>
          <p:cNvPr id="49" name="Grafik 48" descr="Ein Bild, das Symbol, Quadrat, Symmetrie, Design enthält.&#10;&#10;Automatisch generierte Beschreibung"/>
          <p:cNvPicPr>
            <a:picLocks noChangeAspect="1"/>
          </p:cNvPicPr>
          <p:nvPr/>
        </p:nvPicPr>
        <p:blipFill>
          <a:blip r:embed="rId13"/>
          <a:stretch/>
        </p:blipFill>
        <p:spPr bwMode="auto">
          <a:xfrm>
            <a:off x="-340296" y="511332"/>
            <a:ext cx="5494172" cy="4395337"/>
          </a:xfrm>
          <a:prstGeom prst="rect">
            <a:avLst/>
          </a:prstGeom>
        </p:spPr>
      </p:pic>
      <p:pic>
        <p:nvPicPr>
          <p:cNvPr id="58" name="Grafik 57"/>
          <p:cNvPicPr>
            <a:picLocks noChangeAspect="1"/>
          </p:cNvPicPr>
          <p:nvPr/>
        </p:nvPicPr>
        <p:blipFill>
          <a:blip r:embed="rId14"/>
          <a:stretch/>
        </p:blipFill>
        <p:spPr bwMode="auto">
          <a:xfrm>
            <a:off x="-333730" y="508965"/>
            <a:ext cx="5494170" cy="4395336"/>
          </a:xfrm>
          <a:prstGeom prst="rect">
            <a:avLst/>
          </a:prstGeom>
        </p:spPr>
      </p:pic>
      <p:pic>
        <p:nvPicPr>
          <p:cNvPr id="12" name="Grafik 11" descr="Ein Bild, das Schwarz, Dunkelheit enthält.&#10;&#10;Automatisch generierte Beschreibung"/>
          <p:cNvPicPr>
            <a:picLocks noChangeAspect="1"/>
          </p:cNvPicPr>
          <p:nvPr/>
        </p:nvPicPr>
        <p:blipFill>
          <a:blip r:embed="rId15"/>
          <a:stretch/>
        </p:blipFill>
        <p:spPr bwMode="auto">
          <a:xfrm>
            <a:off x="210072" y="712650"/>
            <a:ext cx="4100985" cy="3915333"/>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6" name="Grafik 5" descr="Ein Bild, das Pixel, Clipart, Grafiken enthält.&#10;&#10;Automatisch generierte Beschreibung">
            <a:hlinkClick r:id="rId16" action="ppaction://hlinksldjump"/>
          </p:cNvPr>
          <p:cNvPicPr>
            <a:picLocks noChangeAspect="1"/>
          </p:cNvPicPr>
          <p:nvPr/>
        </p:nvPicPr>
        <p:blipFill>
          <a:blip r:embed="rId17"/>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8"/>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9"/>
          <a:stretch/>
        </p:blipFill>
        <p:spPr bwMode="auto">
          <a:xfrm>
            <a:off x="103708" y="5418000"/>
            <a:ext cx="1440000" cy="1440000"/>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20"/>
          <a:stretch/>
        </p:blipFill>
        <p:spPr bwMode="auto">
          <a:xfrm>
            <a:off x="2431860" y="4649363"/>
            <a:ext cx="2118849" cy="2118849"/>
          </a:xfrm>
          <a:prstGeom prst="rect">
            <a:avLst/>
          </a:prstGeom>
        </p:spPr>
      </p:pic>
      <p:pic>
        <p:nvPicPr>
          <p:cNvPr id="10" name="Grafik 9" descr="Ein Bild, das Screenshot, Grafiken, Grafikdesign, Cartoon enthält.&#10;&#10;Automatisch generierte Beschreibung"/>
          <p:cNvPicPr>
            <a:picLocks noChangeAspect="1"/>
          </p:cNvPicPr>
          <p:nvPr/>
        </p:nvPicPr>
        <p:blipFill>
          <a:blip r:embed="rId21"/>
          <a:stretch/>
        </p:blipFill>
        <p:spPr bwMode="auto">
          <a:xfrm>
            <a:off x="2431858" y="4647721"/>
            <a:ext cx="2118849" cy="2118849"/>
          </a:xfrm>
          <a:prstGeom prst="rect">
            <a:avLst/>
          </a:prstGeom>
        </p:spPr>
      </p:pic>
      <p:pic>
        <p:nvPicPr>
          <p:cNvPr id="11" name="Grafik 10" descr="Ein Bild, das Screenshot, Grafiken, Grafikdesign, Pixel enthält.&#10;&#10;Automatisch generierte Beschreibung"/>
          <p:cNvPicPr>
            <a:picLocks noChangeAspect="1"/>
          </p:cNvPicPr>
          <p:nvPr/>
        </p:nvPicPr>
        <p:blipFill>
          <a:blip r:embed="rId22"/>
          <a:stretch/>
        </p:blipFill>
        <p:spPr bwMode="auto">
          <a:xfrm>
            <a:off x="2431857" y="4646079"/>
            <a:ext cx="2118849" cy="2118849"/>
          </a:xfrm>
          <a:prstGeom prst="rect">
            <a:avLst/>
          </a:prstGeom>
        </p:spPr>
      </p:pic>
      <p:pic>
        <p:nvPicPr>
          <p:cNvPr id="2" name="Grafik 1" descr="Ein Bild, das Screenshot enthält.&#10;&#10;Automatisch generierte Beschreibung">
            <a:hlinkClick r:id="rId23" action="ppaction://hlinksldjump"/>
          </p:cNvPr>
          <p:cNvPicPr>
            <a:picLocks noChangeAspect="1"/>
          </p:cNvPicPr>
          <p:nvPr/>
        </p:nvPicPr>
        <p:blipFill>
          <a:blip r:embed="rId24"/>
          <a:stretch/>
        </p:blipFill>
        <p:spPr bwMode="auto">
          <a:xfrm>
            <a:off x="3132001" y="-1581024"/>
            <a:ext cx="2879997" cy="1439998"/>
          </a:xfrm>
          <a:prstGeom prst="rect">
            <a:avLst/>
          </a:prstGeom>
        </p:spPr>
      </p:pic>
      <p:pic>
        <p:nvPicPr>
          <p:cNvPr id="9" name="Grafik 8" descr="Ein Bild, das Text, Schrift, Grafiken, Grafikdesign enthält.&#10;&#10;Automatisch generierte Beschreibung">
            <a:hlinkClick r:id="rId23" action="ppaction://hlinksldjump"/>
          </p:cNvPr>
          <p:cNvPicPr>
            <a:picLocks noChangeAspect="1"/>
          </p:cNvPicPr>
          <p:nvPr/>
        </p:nvPicPr>
        <p:blipFill>
          <a:blip r:embed="rId25"/>
          <a:stretch/>
        </p:blipFill>
        <p:spPr bwMode="auto">
          <a:xfrm>
            <a:off x="3218429" y="-1290687"/>
            <a:ext cx="2635160" cy="792488"/>
          </a:xfrm>
          <a:prstGeom prst="rect">
            <a:avLst/>
          </a:prstGeom>
        </p:spPr>
      </p:pic>
      <p:pic>
        <p:nvPicPr>
          <p:cNvPr id="15" name="Grafik 14" descr="Ein Bild, das Schwarz, Dunkelheit enthält.&#10;&#10;Automatisch generierte Beschreibung"/>
          <p:cNvPicPr>
            <a:picLocks noChangeAspect="1"/>
          </p:cNvPicPr>
          <p:nvPr/>
        </p:nvPicPr>
        <p:blipFill>
          <a:blip r:embed="rId26"/>
          <a:stretch/>
        </p:blipFill>
        <p:spPr bwMode="auto">
          <a:xfrm>
            <a:off x="4736149" y="1280901"/>
            <a:ext cx="3990148" cy="20920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250760" y="895350"/>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240100" y="-611613"/>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7832128" y="1048251"/>
            <a:ext cx="1659802" cy="2709822"/>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239957" y="1048251"/>
            <a:ext cx="1659802" cy="2755044"/>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1419702" y="3758073"/>
            <a:ext cx="2403879"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1419702" y="-610667"/>
            <a:ext cx="6473538"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240100" y="3758073"/>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7832128"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7832128" y="-610667"/>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2" y="3758073"/>
            <a:ext cx="2350113"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10" name="Grafik 9" descr="Ein Bild, das Screenshot, Grafiken, Grafikdesign, Pixel enthält.&#10;&#10;Automatisch generierte Beschreibung"/>
          <p:cNvPicPr>
            <a:picLocks noChangeAspect="1"/>
          </p:cNvPicPr>
          <p:nvPr/>
        </p:nvPicPr>
        <p:blipFill>
          <a:blip r:embed="rId18"/>
          <a:stretch/>
        </p:blipFill>
        <p:spPr bwMode="auto">
          <a:xfrm>
            <a:off x="2431857" y="4646079"/>
            <a:ext cx="2118849" cy="2118849"/>
          </a:xfrm>
          <a:prstGeom prst="rect">
            <a:avLst/>
          </a:prstGeom>
        </p:spPr>
      </p:pic>
      <p:pic>
        <p:nvPicPr>
          <p:cNvPr id="9" name="Grafik 8" descr="Ein Bild, das Symbol, Quadrat, Symmetrie, Design enthält.&#10;&#10;Automatisch generierte Beschreibung"/>
          <p:cNvPicPr>
            <a:picLocks noChangeAspect="1"/>
          </p:cNvPicPr>
          <p:nvPr/>
        </p:nvPicPr>
        <p:blipFill>
          <a:blip r:embed="rId19"/>
          <a:stretch/>
        </p:blipFill>
        <p:spPr bwMode="auto">
          <a:xfrm>
            <a:off x="-5007546" y="511332"/>
            <a:ext cx="5494172" cy="4395337"/>
          </a:xfrm>
          <a:prstGeom prst="rect">
            <a:avLst/>
          </a:prstGeom>
        </p:spPr>
      </p:pic>
      <p:pic>
        <p:nvPicPr>
          <p:cNvPr id="11" name="Grafik 10"/>
          <p:cNvPicPr>
            <a:picLocks noChangeAspect="1"/>
          </p:cNvPicPr>
          <p:nvPr/>
        </p:nvPicPr>
        <p:blipFill>
          <a:blip r:embed="rId20"/>
          <a:stretch/>
        </p:blipFill>
        <p:spPr bwMode="auto">
          <a:xfrm>
            <a:off x="-5000980" y="508965"/>
            <a:ext cx="5494170" cy="4395336"/>
          </a:xfrm>
          <a:prstGeom prst="rect">
            <a:avLst/>
          </a:prstGeom>
        </p:spPr>
      </p:pic>
      <p:pic>
        <p:nvPicPr>
          <p:cNvPr id="12" name="Grafik 11" descr="Ein Bild, das Schwarz, Dunkelheit enthält.&#10;&#10;Automatisch generierte Beschreibung"/>
          <p:cNvPicPr>
            <a:picLocks noChangeAspect="1"/>
          </p:cNvPicPr>
          <p:nvPr/>
        </p:nvPicPr>
        <p:blipFill>
          <a:blip r:embed="rId21"/>
          <a:stretch/>
        </p:blipFill>
        <p:spPr bwMode="auto">
          <a:xfrm>
            <a:off x="-4457178" y="712650"/>
            <a:ext cx="4100985" cy="3915333"/>
          </a:xfrm>
          <a:prstGeom prst="rect">
            <a:avLst/>
          </a:prstGeom>
        </p:spPr>
      </p:pic>
      <p:pic>
        <p:nvPicPr>
          <p:cNvPr id="14" name="Grafik 13" descr="Ein Bild, das Schwarz, Dunkelheit enthält.&#10;&#10;Automatisch generierte Beschreibung"/>
          <p:cNvPicPr>
            <a:picLocks noChangeAspect="1"/>
          </p:cNvPicPr>
          <p:nvPr/>
        </p:nvPicPr>
        <p:blipFill>
          <a:blip r:embed="rId22"/>
          <a:stretch/>
        </p:blipFill>
        <p:spPr bwMode="auto">
          <a:xfrm>
            <a:off x="783421" y="635055"/>
            <a:ext cx="7741995" cy="36576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190750" y="431996"/>
            <a:ext cx="4671777"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5"/>
          <a:stretch/>
        </p:blipFill>
        <p:spPr bwMode="auto">
          <a:xfrm>
            <a:off x="2431860" y="4649363"/>
            <a:ext cx="2118849" cy="2118849"/>
          </a:xfrm>
          <a:prstGeom prst="rect">
            <a:avLst/>
          </a:prstGeom>
        </p:spPr>
      </p:pic>
      <p:pic>
        <p:nvPicPr>
          <p:cNvPr id="10" name="Grafik 9" descr="Ein Bild, das Screenshot, Grafiken, Grafikdesign, Pixel enthält.&#10;&#10;Automatisch generierte Beschreibung"/>
          <p:cNvPicPr>
            <a:picLocks noChangeAspect="1"/>
          </p:cNvPicPr>
          <p:nvPr/>
        </p:nvPicPr>
        <p:blipFill>
          <a:blip r:embed="rId16"/>
          <a:stretch/>
        </p:blipFill>
        <p:spPr bwMode="auto">
          <a:xfrm>
            <a:off x="2431857" y="4646079"/>
            <a:ext cx="2118849" cy="2118849"/>
          </a:xfrm>
          <a:prstGeom prst="rect">
            <a:avLst/>
          </a:prstGeom>
        </p:spPr>
      </p:pic>
      <p:pic>
        <p:nvPicPr>
          <p:cNvPr id="9" name="Grafik 8" descr="Ein Bild, das Pixel, Clipart, Grafiken enthält.&#10;&#10;Automatisch generierte Beschreibung">
            <a:hlinkClick r:id="rId17" action="ppaction://hlinksldjump"/>
          </p:cNvPr>
          <p:cNvPicPr>
            <a:picLocks noChangeAspect="1"/>
          </p:cNvPicPr>
          <p:nvPr/>
        </p:nvPicPr>
        <p:blipFill>
          <a:blip r:embed="rId18"/>
          <a:stretch/>
        </p:blipFill>
        <p:spPr bwMode="auto">
          <a:xfrm>
            <a:off x="5105840" y="4587975"/>
            <a:ext cx="2270025" cy="2270025"/>
          </a:xfrm>
          <a:prstGeom prst="rect">
            <a:avLst/>
          </a:prstGeom>
        </p:spPr>
      </p:pic>
      <p:pic>
        <p:nvPicPr>
          <p:cNvPr id="6" name="Grafik 5">
            <a:hlinkClick r:id="rId17" action="ppaction://hlinksldjump"/>
          </p:cNvPr>
          <p:cNvPicPr>
            <a:picLocks noChangeAspect="1"/>
          </p:cNvPicPr>
          <p:nvPr/>
        </p:nvPicPr>
        <p:blipFill>
          <a:blip r:embed="rId19"/>
          <a:stretch/>
        </p:blipFill>
        <p:spPr bwMode="auto">
          <a:xfrm>
            <a:off x="5105843" y="4587975"/>
            <a:ext cx="2270025" cy="2270025"/>
          </a:xfrm>
          <a:prstGeom prst="rect">
            <a:avLst/>
          </a:prstGeom>
        </p:spPr>
      </p:pic>
      <p:pic>
        <p:nvPicPr>
          <p:cNvPr id="12" name="Grafik 11" descr="Ein Bild, das Schwarz, Dunkelheit enthält.&#10;&#10;Automatisch generierte Beschreibung"/>
          <p:cNvPicPr>
            <a:picLocks noChangeAspect="1"/>
          </p:cNvPicPr>
          <p:nvPr/>
        </p:nvPicPr>
        <p:blipFill>
          <a:blip r:embed="rId20"/>
          <a:stretch/>
        </p:blipFill>
        <p:spPr bwMode="auto">
          <a:xfrm>
            <a:off x="1663389" y="1551308"/>
            <a:ext cx="5830049" cy="268503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blip>
          <a:srcRect l="31281" t="31244" r="31244" b="31281"/>
          <a:stretch/>
        </p:blipFill>
        <p:spPr bwMode="auto">
          <a:xfrm>
            <a:off x="0" y="0"/>
            <a:ext cx="9144000" cy="6858000"/>
          </a:xfrm>
          <a:prstGeom prst="rect">
            <a:avLst/>
          </a:prstGeom>
        </p:spPr>
      </p:pic>
      <p:pic>
        <p:nvPicPr>
          <p:cNvPr id="6" name="Grafik 5"/>
          <p:cNvPicPr>
            <a:picLocks noChangeAspect="1"/>
          </p:cNvPicPr>
          <p:nvPr/>
        </p:nvPicPr>
        <p:blipFill>
          <a:blip r:embed="rId4"/>
          <a:stretch/>
        </p:blipFill>
        <p:spPr bwMode="auto">
          <a:xfrm>
            <a:off x="4572001" y="3705227"/>
            <a:ext cx="3152774" cy="3152774"/>
          </a:xfrm>
          <a:prstGeom prst="rect">
            <a:avLst/>
          </a:prstGeom>
        </p:spPr>
      </p:pic>
      <p:pic>
        <p:nvPicPr>
          <p:cNvPr id="13" name="Grafik 12" descr="Ein Bild, das Screenshot, Grafiken, Design enthält.&#10;&#10;Automatisch generierte Beschreibung"/>
          <p:cNvPicPr>
            <a:picLocks noChangeAspect="1"/>
          </p:cNvPicPr>
          <p:nvPr/>
        </p:nvPicPr>
        <p:blipFill>
          <a:blip r:embed="rId5"/>
          <a:stretch/>
        </p:blipFill>
        <p:spPr bwMode="auto">
          <a:xfrm rot="20417861">
            <a:off x="3090956" y="6155809"/>
            <a:ext cx="1550900" cy="15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advTm="0">
        <p159:morph option="byObject"/>
      </p:transition>
    </mc:Choice>
    <mc:Fallback xmlns:w="http://schemas.openxmlformats.org/wordprocessingml/2006/main" xmlns:m="http://schemas.openxmlformats.org/officeDocument/2006/math" xmlns="">
      <p:transition spd="med" advClick="0"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nhaltsplatzhalter 4" descr="Ein Bild, das Design, Mobiliar enthält.&#10;&#10;Automatisch generierte Beschreibung"/>
          <p:cNvPicPr>
            <a:picLocks noGrp="1" noChangeAspect="1"/>
          </p:cNvPicPr>
          <p:nvPr>
            <p:ph idx="1"/>
          </p:nvPr>
        </p:nvPicPr>
        <p:blipFill>
          <a:blip r:embed="rId3"/>
          <a:stretch/>
        </p:blipFill>
        <p:spPr bwMode="auto">
          <a:xfrm>
            <a:off x="0" y="0"/>
            <a:ext cx="9144000" cy="6858000"/>
          </a:xfrm>
        </p:spPr>
      </p:pic>
      <p:pic>
        <p:nvPicPr>
          <p:cNvPr id="7" name="Grafik 6" descr="Ein Bild, das Screenshot, Schwarz, Rechteck, Rahmen enthält.&#10;&#10;Automatisch generierte Beschreibung"/>
          <p:cNvPicPr>
            <a:picLocks noChangeAspect="1"/>
          </p:cNvPicPr>
          <p:nvPr/>
        </p:nvPicPr>
        <p:blipFill>
          <a:blip r:embed="rId4"/>
          <a:stretch/>
        </p:blipFill>
        <p:spPr bwMode="auto">
          <a:xfrm>
            <a:off x="0" y="0"/>
            <a:ext cx="9144000" cy="6858000"/>
          </a:xfrm>
          <a:prstGeom prst="rect">
            <a:avLst/>
          </a:prstGeom>
        </p:spPr>
      </p:pic>
      <p:pic>
        <p:nvPicPr>
          <p:cNvPr id="14" name="Grafik 13" descr="Ein Bild, das Pixel, Clipart, Screenshot, Grafiken enthält.&#10;&#10;Automatisch generierte Beschreibung"/>
          <p:cNvPicPr>
            <a:picLocks noChangeAspect="1"/>
          </p:cNvPicPr>
          <p:nvPr/>
        </p:nvPicPr>
        <p:blipFill>
          <a:blip r:embed="rId5"/>
          <a:stretch/>
        </p:blipFill>
        <p:spPr bwMode="auto">
          <a:xfrm>
            <a:off x="5105841" y="4587974"/>
            <a:ext cx="2270026" cy="2270026"/>
          </a:xfrm>
          <a:prstGeom prst="rect">
            <a:avLst/>
          </a:prstGeom>
        </p:spPr>
      </p:pic>
      <p:pic>
        <p:nvPicPr>
          <p:cNvPr id="9" name="Grafik 8" descr="Ein Bild, das Screenshot, Rechteck, weiß, Quadrat enthält.&#10;&#10;Automatisch generierte Beschreibung"/>
          <p:cNvPicPr>
            <a:picLocks noChangeAspect="1"/>
          </p:cNvPicPr>
          <p:nvPr/>
        </p:nvPicPr>
        <p:blipFill>
          <a:blip r:embed="rId6"/>
          <a:stretch/>
        </p:blipFill>
        <p:spPr bwMode="auto">
          <a:xfrm>
            <a:off x="342900" y="0"/>
            <a:ext cx="8458200" cy="6858000"/>
          </a:xfrm>
          <a:prstGeom prst="rect">
            <a:avLst/>
          </a:prstGeom>
        </p:spPr>
      </p:pic>
      <p:pic>
        <p:nvPicPr>
          <p:cNvPr id="10" name="Grafik 9"/>
          <p:cNvPicPr>
            <a:picLocks noChangeAspect="1"/>
          </p:cNvPicPr>
          <p:nvPr/>
        </p:nvPicPr>
        <p:blipFill>
          <a:blip r:embed="rId5"/>
          <a:stretch/>
        </p:blipFill>
        <p:spPr bwMode="auto">
          <a:xfrm>
            <a:off x="2971800" y="2352676"/>
            <a:ext cx="4505324" cy="4505324"/>
          </a:xfrm>
          <a:prstGeom prst="rect">
            <a:avLst/>
          </a:prstGeom>
        </p:spPr>
      </p:pic>
      <p:pic>
        <p:nvPicPr>
          <p:cNvPr id="12" name="Grafik 11" descr="Ein Bild, das Screenshot, Grafiken, Design enthält.&#10;&#10;Automatisch generierte Beschreibung"/>
          <p:cNvPicPr>
            <a:picLocks noChangeAspect="1"/>
          </p:cNvPicPr>
          <p:nvPr/>
        </p:nvPicPr>
        <p:blipFill>
          <a:blip r:embed="rId7"/>
          <a:stretch/>
        </p:blipFill>
        <p:spPr bwMode="auto">
          <a:xfrm rot="2775754">
            <a:off x="1628776" y="3133723"/>
            <a:ext cx="2105025" cy="21050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advTm="0">
        <p159:morph option="byObject"/>
      </p:transition>
    </mc:Choice>
    <mc:Fallback xmlns:w="http://schemas.openxmlformats.org/wordprocessingml/2006/main" xmlns:m="http://schemas.openxmlformats.org/officeDocument/2006/math"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nhaltsplatzhalter 4" descr="Ein Bild, das Design, Mobiliar enthält.&#10;&#10;Automatisch generierte Beschreibung"/>
          <p:cNvPicPr>
            <a:picLocks noGrp="1" noChangeAspect="1"/>
          </p:cNvPicPr>
          <p:nvPr>
            <p:ph idx="1"/>
          </p:nvPr>
        </p:nvPicPr>
        <p:blipFill>
          <a:blip r:embed="rId3"/>
          <a:stretch/>
        </p:blipFill>
        <p:spPr bwMode="auto">
          <a:xfrm>
            <a:off x="0" y="0"/>
            <a:ext cx="9144000" cy="6858000"/>
          </a:xfrm>
        </p:spPr>
      </p:pic>
      <p:pic>
        <p:nvPicPr>
          <p:cNvPr id="7" name="Grafik 6" descr="Ein Bild, das Screenshot, Schwarz, Rechteck, Rahmen enthält.&#10;&#10;Automatisch generierte Beschreibung"/>
          <p:cNvPicPr>
            <a:picLocks noChangeAspect="1"/>
          </p:cNvPicPr>
          <p:nvPr/>
        </p:nvPicPr>
        <p:blipFill>
          <a:blip r:embed="rId4"/>
          <a:stretch/>
        </p:blipFill>
        <p:spPr bwMode="auto">
          <a:xfrm>
            <a:off x="0" y="0"/>
            <a:ext cx="9144000" cy="6858000"/>
          </a:xfrm>
          <a:prstGeom prst="rect">
            <a:avLst/>
          </a:prstGeom>
        </p:spPr>
      </p:pic>
      <p:pic>
        <p:nvPicPr>
          <p:cNvPr id="2" name="Grafik 1" descr="Ein Bild, das Pixel, Clipart, Screenshot, Grafiken enthält.&#10;&#10;Automatisch generierte Beschreibung"/>
          <p:cNvPicPr>
            <a:picLocks noChangeAspect="1"/>
          </p:cNvPicPr>
          <p:nvPr/>
        </p:nvPicPr>
        <p:blipFill>
          <a:blip r:embed="rId5"/>
          <a:stretch/>
        </p:blipFill>
        <p:spPr bwMode="auto">
          <a:xfrm>
            <a:off x="5105841" y="4587974"/>
            <a:ext cx="2270026" cy="2270026"/>
          </a:xfrm>
          <a:prstGeom prst="rect">
            <a:avLst/>
          </a:prstGeom>
        </p:spPr>
      </p:pic>
      <p:pic>
        <p:nvPicPr>
          <p:cNvPr id="9" name="Grafik 8" descr="Ein Bild, das Screenshot, Rechteck, weiß, Quadrat enthält.&#10;&#10;Automatisch generierte Beschreibung"/>
          <p:cNvPicPr>
            <a:picLocks noChangeAspect="1"/>
          </p:cNvPicPr>
          <p:nvPr/>
        </p:nvPicPr>
        <p:blipFill>
          <a:blip r:embed="rId6"/>
          <a:stretch/>
        </p:blipFill>
        <p:spPr bwMode="auto">
          <a:xfrm>
            <a:off x="8153399" y="0"/>
            <a:ext cx="647699"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advTm="0">
        <p159:morph option="byObject"/>
      </p:transition>
    </mc:Choice>
    <mc:Fallback xmlns:w="http://schemas.openxmlformats.org/wordprocessingml/2006/main" xmlns:m="http://schemas.openxmlformats.org/officeDocument/2006/math" xmlns="">
      <p:transition spd="med" advClick="0" advTm="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2" name="Grafik 21" descr="Ein Bild, das Screenshot, Schwarz, Rechteck, Rahmen enthält.&#10;&#10;Automatisch generierte Beschreibung"/>
          <p:cNvPicPr>
            <a:picLocks noChangeAspect="1"/>
          </p:cNvPicPr>
          <p:nvPr/>
        </p:nvPicPr>
        <p:blipFill>
          <a:blip r:embed="rId3"/>
          <a:stretch/>
        </p:blipFill>
        <p:spPr bwMode="auto">
          <a:xfrm>
            <a:off x="-571501" y="0"/>
            <a:ext cx="10944225" cy="6858000"/>
          </a:xfrm>
          <a:prstGeom prst="rect">
            <a:avLst/>
          </a:prstGeom>
        </p:spPr>
      </p:pic>
      <p:pic>
        <p:nvPicPr>
          <p:cNvPr id="17" name="Grafik 16" descr="Ein Bild, das Screenshot, Rechteck, weiß, Quadrat enthält.&#10;&#10;Automatisch generierte Beschreibung"/>
          <p:cNvPicPr>
            <a:picLocks noChangeAspect="1"/>
          </p:cNvPicPr>
          <p:nvPr/>
        </p:nvPicPr>
        <p:blipFill>
          <a:blip r:embed="rId4"/>
          <a:stretch/>
        </p:blipFill>
        <p:spPr bwMode="auto">
          <a:xfrm>
            <a:off x="9266599" y="0"/>
            <a:ext cx="647699" cy="6858000"/>
          </a:xfrm>
          <a:prstGeom prst="rect">
            <a:avLst/>
          </a:prstGeom>
        </p:spPr>
      </p:pic>
      <p:pic>
        <p:nvPicPr>
          <p:cNvPr id="5" name="Grafik 4"/>
          <p:cNvPicPr>
            <a:picLocks noChangeAspect="1"/>
          </p:cNvPicPr>
          <p:nvPr/>
        </p:nvPicPr>
        <p:blipFill>
          <a:blip r:embed="rId5">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6"/>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7"/>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8"/>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9"/>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10"/>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11"/>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2"/>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3"/>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4"/>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10"/>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rId16" action="ppaction://hlinksldjump"/>
          </p:cNvPr>
          <p:cNvPicPr>
            <a:picLocks noChangeAspect="1"/>
          </p:cNvPicPr>
          <p:nvPr/>
        </p:nvPicPr>
        <p:blipFill>
          <a:blip r:embed="rId17"/>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8"/>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9"/>
          <a:stretch/>
        </p:blipFill>
        <p:spPr bwMode="auto">
          <a:xfrm>
            <a:off x="2431860" y="4647721"/>
            <a:ext cx="2118849" cy="2118849"/>
          </a:xfrm>
          <a:prstGeom prst="rect">
            <a:avLst/>
          </a:prstGeom>
        </p:spPr>
      </p:pic>
      <p:pic>
        <p:nvPicPr>
          <p:cNvPr id="10" name="Grafik 9" descr="Ein Bild, das Screenshot enthält.&#10;&#10;Automatisch generierte Beschreibung">
            <a:hlinkClick r:id="rId20" action="ppaction://hlinksldjump"/>
          </p:cNvPr>
          <p:cNvPicPr>
            <a:picLocks noChangeAspect="1"/>
          </p:cNvPicPr>
          <p:nvPr/>
        </p:nvPicPr>
        <p:blipFill>
          <a:blip r:embed="rId21"/>
          <a:stretch/>
        </p:blipFill>
        <p:spPr bwMode="auto">
          <a:xfrm>
            <a:off x="3132001" y="126"/>
            <a:ext cx="2879997" cy="1439998"/>
          </a:xfrm>
          <a:prstGeom prst="rect">
            <a:avLst/>
          </a:prstGeom>
        </p:spPr>
      </p:pic>
      <p:pic>
        <p:nvPicPr>
          <p:cNvPr id="12" name="Grafik 11" descr="Ein Bild, das Screenshot, Grafiken, Grafikdesign, Cartoon enthält.&#10;&#10;Automatisch generierte Beschreibung"/>
          <p:cNvPicPr>
            <a:picLocks noChangeAspect="1"/>
          </p:cNvPicPr>
          <p:nvPr/>
        </p:nvPicPr>
        <p:blipFill>
          <a:blip r:embed="rId22"/>
          <a:stretch/>
        </p:blipFill>
        <p:spPr bwMode="auto">
          <a:xfrm>
            <a:off x="2431858" y="4647721"/>
            <a:ext cx="2118849" cy="2118849"/>
          </a:xfrm>
          <a:prstGeom prst="rect">
            <a:avLst/>
          </a:prstGeom>
        </p:spPr>
      </p:pic>
      <p:pic>
        <p:nvPicPr>
          <p:cNvPr id="15" name="Grafik 14" descr="Ein Bild, das Pixel, Clipart, Screenshot, Grafiken enthält.&#10;&#10;Automatisch generierte Beschreibung">
            <a:hlinkClick r:id="rId23" action="ppaction://hlinksldjump"/>
          </p:cNvPr>
          <p:cNvPicPr>
            <a:picLocks noChangeAspect="1"/>
          </p:cNvPicPr>
          <p:nvPr/>
        </p:nvPicPr>
        <p:blipFill>
          <a:blip r:embed="rId24"/>
          <a:stretch/>
        </p:blipFill>
        <p:spPr bwMode="auto">
          <a:xfrm>
            <a:off x="5105841" y="4587974"/>
            <a:ext cx="2270026" cy="2270026"/>
          </a:xfrm>
          <a:prstGeom prst="rect">
            <a:avLst/>
          </a:prstGeom>
        </p:spPr>
      </p:pic>
      <p:pic>
        <p:nvPicPr>
          <p:cNvPr id="18" name="Grafik 17" descr="Ein Bild, das Screenshot, Grafiken, Grafikdesign, Pixel enthält.&#10;&#10;Automatisch generierte Beschreibung"/>
          <p:cNvPicPr>
            <a:picLocks noChangeAspect="1"/>
          </p:cNvPicPr>
          <p:nvPr/>
        </p:nvPicPr>
        <p:blipFill>
          <a:blip r:embed="rId25"/>
          <a:stretch/>
        </p:blipFill>
        <p:spPr bwMode="auto">
          <a:xfrm>
            <a:off x="2431857" y="4646079"/>
            <a:ext cx="2118849" cy="2118849"/>
          </a:xfrm>
          <a:prstGeom prst="rect">
            <a:avLst/>
          </a:prstGeom>
        </p:spPr>
      </p:pic>
      <p:pic>
        <p:nvPicPr>
          <p:cNvPr id="23" name="Grafik 22" descr="Ein Bild, das Pixel, Farbigkeit, Screenshot, Quadrat enthält.&#10;&#10;Automatisch generierte Beschreibung"/>
          <p:cNvPicPr>
            <a:picLocks noChangeAspect="1"/>
          </p:cNvPicPr>
          <p:nvPr/>
        </p:nvPicPr>
        <p:blipFill>
          <a:blip r:embed="rId26"/>
          <a:stretch/>
        </p:blipFill>
        <p:spPr bwMode="auto">
          <a:xfrm>
            <a:off x="9379191" y="3770149"/>
            <a:ext cx="1132345" cy="1132345"/>
          </a:xfrm>
          <a:prstGeom prst="rect">
            <a:avLst/>
          </a:prstGeom>
        </p:spPr>
      </p:pic>
      <p:pic>
        <p:nvPicPr>
          <p:cNvPr id="6" name="Grafik 5" descr="Ein Bild, das Symbol, Grafiken, Design enthält.&#10;&#10;Automatisch generierte Beschreibung"/>
          <p:cNvPicPr>
            <a:picLocks noChangeAspect="1"/>
          </p:cNvPicPr>
          <p:nvPr/>
        </p:nvPicPr>
        <p:blipFill>
          <a:blip r:embed="rId27"/>
          <a:stretch/>
        </p:blipFill>
        <p:spPr bwMode="auto">
          <a:xfrm rot="913896" flipH="1">
            <a:off x="6604245" y="6512774"/>
            <a:ext cx="1133336" cy="1133336"/>
          </a:xfrm>
          <a:prstGeom prst="rect">
            <a:avLst/>
          </a:prstGeom>
        </p:spPr>
      </p:pic>
      <p:pic>
        <p:nvPicPr>
          <p:cNvPr id="14" name="Grafik 13" descr="Ein Bild, das Schwarz, Dunkelheit enthält.&#10;&#10;Automatisch generierte Beschreibung"/>
          <p:cNvPicPr>
            <a:picLocks noChangeAspect="1"/>
          </p:cNvPicPr>
          <p:nvPr/>
        </p:nvPicPr>
        <p:blipFill>
          <a:blip r:embed="rId28"/>
          <a:stretch/>
        </p:blipFill>
        <p:spPr bwMode="auto">
          <a:xfrm>
            <a:off x="1761373" y="1411193"/>
            <a:ext cx="5644397" cy="2870690"/>
          </a:xfrm>
          <a:prstGeom prst="rect">
            <a:avLst/>
          </a:prstGeom>
        </p:spPr>
      </p:pic>
      <p:pic>
        <p:nvPicPr>
          <p:cNvPr id="21" name="Grafik 20" descr="Ein Bild, das Text, Schrift, Grafiken, Grafikdesign enthält.&#10;&#10;Automatisch generierte Beschreibung">
            <a:hlinkClick r:id="rId20" action="ppaction://hlinksldjump"/>
          </p:cNvPr>
          <p:cNvPicPr>
            <a:picLocks noChangeAspect="1"/>
          </p:cNvPicPr>
          <p:nvPr/>
        </p:nvPicPr>
        <p:blipFill>
          <a:blip r:embed="rId29"/>
          <a:stretch/>
        </p:blipFill>
        <p:spPr bwMode="auto">
          <a:xfrm>
            <a:off x="3227164" y="296287"/>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250760" y="895350"/>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240100" y="-611613"/>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7832128" y="1048189"/>
            <a:ext cx="1659802" cy="270988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239957" y="1048251"/>
            <a:ext cx="1659802" cy="2755044"/>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1419702" y="3758073"/>
            <a:ext cx="2403879"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1415203" y="-613380"/>
            <a:ext cx="6473538"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240100" y="3758073"/>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7832128"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7832128" y="-613380"/>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2" y="3758073"/>
            <a:ext cx="2350113"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1" name="Grafik 20" descr="Ein Bild, das Schwarz, Dunkelheit enthält.&#10;&#10;Automatisch generierte Beschreibung"/>
          <p:cNvPicPr>
            <a:picLocks noChangeAspect="1"/>
          </p:cNvPicPr>
          <p:nvPr/>
        </p:nvPicPr>
        <p:blipFill>
          <a:blip r:embed="rId17"/>
          <a:stretch/>
        </p:blipFill>
        <p:spPr bwMode="auto">
          <a:xfrm>
            <a:off x="462702" y="359665"/>
            <a:ext cx="8218596" cy="4197968"/>
          </a:xfrm>
          <a:prstGeom prst="rect">
            <a:avLst/>
          </a:prstGeom>
        </p:spPr>
      </p:pic>
      <p:pic>
        <p:nvPicPr>
          <p:cNvPr id="25" name="Grafik 24" descr="Ein Bild, das Symbol, Quadrat, Symmetrie, Design enthält.&#10;&#10;Automatisch generierte Beschreibung"/>
          <p:cNvPicPr>
            <a:picLocks noChangeAspect="1"/>
          </p:cNvPicPr>
          <p:nvPr/>
        </p:nvPicPr>
        <p:blipFill>
          <a:blip r:embed="rId18"/>
          <a:stretch/>
        </p:blipFill>
        <p:spPr bwMode="auto">
          <a:xfrm>
            <a:off x="-5393910" y="359665"/>
            <a:ext cx="5494172" cy="4395337"/>
          </a:xfrm>
          <a:prstGeom prst="rect">
            <a:avLst/>
          </a:prstGeom>
        </p:spPr>
      </p:pic>
      <p:pic>
        <p:nvPicPr>
          <p:cNvPr id="26" name="Grafik 25" descr="Ein Bild, das Schwarz, Dunkelheit enthält.&#10;&#10;Automatisch generierte Beschreibung"/>
          <p:cNvPicPr>
            <a:picLocks noChangeAspect="1"/>
          </p:cNvPicPr>
          <p:nvPr/>
        </p:nvPicPr>
        <p:blipFill>
          <a:blip r:embed="rId19"/>
          <a:stretch/>
        </p:blipFill>
        <p:spPr bwMode="auto">
          <a:xfrm>
            <a:off x="-4843542" y="560983"/>
            <a:ext cx="4100985" cy="3915333"/>
          </a:xfrm>
          <a:prstGeom prst="rect">
            <a:avLst/>
          </a:prstGeom>
        </p:spPr>
      </p:pic>
      <p:pic>
        <p:nvPicPr>
          <p:cNvPr id="27" name="Grafik 26" descr="Ein Bild, das Symbol, Grafiken, Design enthält.&#10;&#10;Automatisch generierte Beschreibung"/>
          <p:cNvPicPr>
            <a:picLocks noChangeAspect="1"/>
          </p:cNvPicPr>
          <p:nvPr/>
        </p:nvPicPr>
        <p:blipFill>
          <a:blip r:embed="rId20"/>
          <a:stretch/>
        </p:blipFill>
        <p:spPr bwMode="auto">
          <a:xfrm rot="21108236">
            <a:off x="4588520" y="6700341"/>
            <a:ext cx="1034647" cy="10346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5"/>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6"/>
          <a:stretch/>
        </p:blipFill>
        <p:spPr bwMode="auto">
          <a:xfrm>
            <a:off x="2431860" y="4647721"/>
            <a:ext cx="2118849" cy="2118849"/>
          </a:xfrm>
          <a:prstGeom prst="rect">
            <a:avLst/>
          </a:prstGeom>
        </p:spPr>
      </p:pic>
      <p:pic>
        <p:nvPicPr>
          <p:cNvPr id="12" name="Grafik 11" descr="Ein Bild, das Screenshot, Grafiken, Grafikdesign, Cartoon enthält.&#10;&#10;Automatisch generierte Beschreibung"/>
          <p:cNvPicPr>
            <a:picLocks noChangeAspect="1"/>
          </p:cNvPicPr>
          <p:nvPr/>
        </p:nvPicPr>
        <p:blipFill>
          <a:blip r:embed="rId17"/>
          <a:stretch/>
        </p:blipFill>
        <p:spPr bwMode="auto">
          <a:xfrm>
            <a:off x="2431858" y="4647721"/>
            <a:ext cx="2118849" cy="2118849"/>
          </a:xfrm>
          <a:prstGeom prst="rect">
            <a:avLst/>
          </a:prstGeom>
        </p:spPr>
      </p:pic>
      <p:pic>
        <p:nvPicPr>
          <p:cNvPr id="15" name="Grafik 14" descr="Ein Bild, das Pixel, Clipart, Screenshot, Grafiken enthält.&#10;&#10;Automatisch generierte Beschreibung">
            <a:hlinkClick r:id="rId18" action="ppaction://hlinksldjump"/>
          </p:cNvPr>
          <p:cNvPicPr>
            <a:picLocks noChangeAspect="1"/>
          </p:cNvPicPr>
          <p:nvPr/>
        </p:nvPicPr>
        <p:blipFill>
          <a:blip r:embed="rId19"/>
          <a:stretch/>
        </p:blipFill>
        <p:spPr bwMode="auto">
          <a:xfrm>
            <a:off x="5105841" y="4587974"/>
            <a:ext cx="2270026" cy="2270026"/>
          </a:xfrm>
          <a:prstGeom prst="rect">
            <a:avLst/>
          </a:prstGeom>
        </p:spPr>
      </p:pic>
      <p:pic>
        <p:nvPicPr>
          <p:cNvPr id="18" name="Grafik 17" descr="Ein Bild, das Screenshot, Grafiken, Grafikdesign, Pixel enthält.&#10;&#10;Automatisch generierte Beschreibung"/>
          <p:cNvPicPr>
            <a:picLocks noChangeAspect="1"/>
          </p:cNvPicPr>
          <p:nvPr/>
        </p:nvPicPr>
        <p:blipFill>
          <a:blip r:embed="rId20"/>
          <a:stretch/>
        </p:blipFill>
        <p:spPr bwMode="auto">
          <a:xfrm>
            <a:off x="2431857" y="4646079"/>
            <a:ext cx="2118849" cy="2118849"/>
          </a:xfrm>
          <a:prstGeom prst="rect">
            <a:avLst/>
          </a:prstGeom>
        </p:spPr>
      </p:pic>
      <p:pic>
        <p:nvPicPr>
          <p:cNvPr id="6" name="Grafik 5" descr="Ein Bild, das Pixel, Farbigkeit, Screenshot, Quadrat enthält.&#10;&#10;Automatisch generierte Beschreibung"/>
          <p:cNvPicPr>
            <a:picLocks noChangeAspect="1"/>
          </p:cNvPicPr>
          <p:nvPr/>
        </p:nvPicPr>
        <p:blipFill>
          <a:blip r:embed="rId21"/>
          <a:stretch/>
        </p:blipFill>
        <p:spPr bwMode="auto">
          <a:xfrm>
            <a:off x="7826624" y="3798724"/>
            <a:ext cx="1132345" cy="1132345"/>
          </a:xfrm>
          <a:prstGeom prst="rect">
            <a:avLst/>
          </a:prstGeom>
        </p:spPr>
      </p:pic>
      <p:pic>
        <p:nvPicPr>
          <p:cNvPr id="13" name="Grafik 12" descr="Ein Bild, das Symbol, Grafiken, Design enthält.&#10;&#10;Automatisch generierte Beschreibung"/>
          <p:cNvPicPr>
            <a:picLocks noChangeAspect="1"/>
          </p:cNvPicPr>
          <p:nvPr/>
        </p:nvPicPr>
        <p:blipFill>
          <a:blip r:embed="rId22"/>
          <a:stretch/>
        </p:blipFill>
        <p:spPr bwMode="auto">
          <a:xfrm rot="18199614" flipH="1">
            <a:off x="6809199" y="4584687"/>
            <a:ext cx="1133336" cy="1133336"/>
          </a:xfrm>
          <a:prstGeom prst="rect">
            <a:avLst/>
          </a:prstGeom>
        </p:spPr>
      </p:pic>
      <p:pic>
        <p:nvPicPr>
          <p:cNvPr id="14" name="Grafik 13" descr="Ein Bild, das Screenshot, Symbol, Pixel, Grafiken enthält.&#10;&#10;Automatisch generierte Beschreibung"/>
          <p:cNvPicPr>
            <a:picLocks noChangeAspect="1"/>
          </p:cNvPicPr>
          <p:nvPr/>
        </p:nvPicPr>
        <p:blipFill>
          <a:blip r:embed="rId23"/>
          <a:stretch/>
        </p:blipFill>
        <p:spPr bwMode="auto">
          <a:xfrm>
            <a:off x="-1566090" y="2137211"/>
            <a:ext cx="1440000" cy="1440000"/>
          </a:xfrm>
          <a:prstGeom prst="rect">
            <a:avLst/>
          </a:prstGeom>
        </p:spPr>
      </p:pic>
      <p:pic>
        <p:nvPicPr>
          <p:cNvPr id="16" name="Grafik 15" descr="Ein Bild, das Screenshot, Text, Grafiken, Symbol enthält.&#10;&#10;Automatisch generierte Beschreibung"/>
          <p:cNvPicPr>
            <a:picLocks noChangeAspect="1"/>
          </p:cNvPicPr>
          <p:nvPr/>
        </p:nvPicPr>
        <p:blipFill>
          <a:blip r:embed="rId24"/>
          <a:stretch/>
        </p:blipFill>
        <p:spPr bwMode="auto">
          <a:xfrm>
            <a:off x="9270090" y="448950"/>
            <a:ext cx="1440000" cy="1440000"/>
          </a:xfrm>
          <a:prstGeom prst="rect">
            <a:avLst/>
          </a:prstGeom>
        </p:spPr>
      </p:pic>
      <p:pic>
        <p:nvPicPr>
          <p:cNvPr id="19" name="Grafik 18" descr="Ein Bild, das Screenshot, Diagramm, Pixel, Design enthält.&#10;&#10;Automatisch generierte Beschreibung"/>
          <p:cNvPicPr>
            <a:picLocks noChangeAspect="1"/>
          </p:cNvPicPr>
          <p:nvPr/>
        </p:nvPicPr>
        <p:blipFill>
          <a:blip r:embed="rId25"/>
          <a:stretch/>
        </p:blipFill>
        <p:spPr bwMode="auto">
          <a:xfrm>
            <a:off x="9265356" y="3577211"/>
            <a:ext cx="1440000" cy="1440000"/>
          </a:xfrm>
          <a:prstGeom prst="rect">
            <a:avLst/>
          </a:prstGeom>
        </p:spPr>
      </p:pic>
      <p:pic>
        <p:nvPicPr>
          <p:cNvPr id="10" name="Grafik 9" descr="Ein Bild, das Screenshot enthält.&#10;&#10;Automatisch generierte Beschreibung">
            <a:hlinkClick r:id="rId26" action="ppaction://hlinksldjump"/>
          </p:cNvPr>
          <p:cNvPicPr>
            <a:picLocks noChangeAspect="1"/>
          </p:cNvPicPr>
          <p:nvPr/>
        </p:nvPicPr>
        <p:blipFill>
          <a:blip r:embed="rId27"/>
          <a:stretch/>
        </p:blipFill>
        <p:spPr bwMode="auto">
          <a:xfrm>
            <a:off x="3132001" y="-1542924"/>
            <a:ext cx="2879997" cy="1439998"/>
          </a:xfrm>
          <a:prstGeom prst="rect">
            <a:avLst/>
          </a:prstGeom>
        </p:spPr>
      </p:pic>
      <p:pic>
        <p:nvPicPr>
          <p:cNvPr id="11" name="Grafik 10" descr="Ein Bild, das Text, Schrift, Grafiken, Grafikdesign enthält.&#10;&#10;Automatisch generierte Beschreibung">
            <a:hlinkClick r:id="rId26" action="ppaction://hlinksldjump"/>
          </p:cNvPr>
          <p:cNvPicPr>
            <a:picLocks noChangeAspect="1"/>
          </p:cNvPicPr>
          <p:nvPr/>
        </p:nvPicPr>
        <p:blipFill>
          <a:blip r:embed="rId28"/>
          <a:stretch/>
        </p:blipFill>
        <p:spPr bwMode="auto">
          <a:xfrm>
            <a:off x="3227164" y="-1246763"/>
            <a:ext cx="2635160" cy="792488"/>
          </a:xfrm>
          <a:prstGeom prst="rect">
            <a:avLst/>
          </a:prstGeom>
        </p:spPr>
      </p:pic>
      <p:pic>
        <p:nvPicPr>
          <p:cNvPr id="20" name="Grafik 19" descr="Ein Bild, das Schwarz, Dunkelheit enthält.&#10;&#10;Automatisch generierte Beschreibung"/>
          <p:cNvPicPr>
            <a:picLocks noChangeAspect="1"/>
          </p:cNvPicPr>
          <p:nvPr/>
        </p:nvPicPr>
        <p:blipFill>
          <a:blip r:embed="rId29"/>
          <a:stretch/>
        </p:blipFill>
        <p:spPr bwMode="auto">
          <a:xfrm>
            <a:off x="1647245" y="1465854"/>
            <a:ext cx="5929803" cy="28208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5"/>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6"/>
          <a:stretch/>
        </p:blipFill>
        <p:spPr bwMode="auto">
          <a:xfrm>
            <a:off x="2431860" y="4647721"/>
            <a:ext cx="2118849" cy="2118849"/>
          </a:xfrm>
          <a:prstGeom prst="rect">
            <a:avLst/>
          </a:prstGeom>
        </p:spPr>
      </p:pic>
      <p:pic>
        <p:nvPicPr>
          <p:cNvPr id="12" name="Grafik 11" descr="Ein Bild, das Screenshot, Grafiken, Grafikdesign, Cartoon enthält.&#10;&#10;Automatisch generierte Beschreibung"/>
          <p:cNvPicPr>
            <a:picLocks noChangeAspect="1"/>
          </p:cNvPicPr>
          <p:nvPr/>
        </p:nvPicPr>
        <p:blipFill>
          <a:blip r:embed="rId17"/>
          <a:stretch/>
        </p:blipFill>
        <p:spPr bwMode="auto">
          <a:xfrm>
            <a:off x="2431858" y="4647721"/>
            <a:ext cx="2118849" cy="2118849"/>
          </a:xfrm>
          <a:prstGeom prst="rect">
            <a:avLst/>
          </a:prstGeom>
        </p:spPr>
      </p:pic>
      <p:pic>
        <p:nvPicPr>
          <p:cNvPr id="15" name="Grafik 14" descr="Ein Bild, das Pixel, Clipart, Screenshot, Grafiken enthält.&#10;&#10;Automatisch generierte Beschreibung">
            <a:hlinkClick r:id="rId18" action="ppaction://hlinksldjump"/>
          </p:cNvPr>
          <p:cNvPicPr>
            <a:picLocks noChangeAspect="1"/>
          </p:cNvPicPr>
          <p:nvPr/>
        </p:nvPicPr>
        <p:blipFill>
          <a:blip r:embed="rId19"/>
          <a:stretch/>
        </p:blipFill>
        <p:spPr bwMode="auto">
          <a:xfrm>
            <a:off x="5105841" y="4587974"/>
            <a:ext cx="2270026" cy="2270026"/>
          </a:xfrm>
          <a:prstGeom prst="rect">
            <a:avLst/>
          </a:prstGeom>
        </p:spPr>
      </p:pic>
      <p:pic>
        <p:nvPicPr>
          <p:cNvPr id="18" name="Grafik 17" descr="Ein Bild, das Screenshot, Grafiken, Grafikdesign, Pixel enthält.&#10;&#10;Automatisch generierte Beschreibung"/>
          <p:cNvPicPr>
            <a:picLocks noChangeAspect="1"/>
          </p:cNvPicPr>
          <p:nvPr/>
        </p:nvPicPr>
        <p:blipFill>
          <a:blip r:embed="rId20"/>
          <a:stretch/>
        </p:blipFill>
        <p:spPr bwMode="auto">
          <a:xfrm>
            <a:off x="2431857" y="4646079"/>
            <a:ext cx="2118849" cy="2118849"/>
          </a:xfrm>
          <a:prstGeom prst="rect">
            <a:avLst/>
          </a:prstGeom>
        </p:spPr>
      </p:pic>
      <p:pic>
        <p:nvPicPr>
          <p:cNvPr id="19" name="Grafik 18" descr="Ein Bild, das Screenshot, Text, Grafiken, Symbol enthält.&#10;&#10;Automatisch generierte Beschreibung"/>
          <p:cNvPicPr>
            <a:picLocks noChangeAspect="1"/>
          </p:cNvPicPr>
          <p:nvPr/>
        </p:nvPicPr>
        <p:blipFill>
          <a:blip r:embed="rId21"/>
          <a:stretch/>
        </p:blipFill>
        <p:spPr bwMode="auto">
          <a:xfrm>
            <a:off x="7633895" y="605387"/>
            <a:ext cx="1440000" cy="1440000"/>
          </a:xfrm>
          <a:prstGeom prst="rect">
            <a:avLst/>
          </a:prstGeom>
        </p:spPr>
      </p:pic>
      <p:pic>
        <p:nvPicPr>
          <p:cNvPr id="21" name="Grafik 20" descr="Ein Bild, das Screenshot, Symbol, Pixel, Grafiken enthält.&#10;&#10;Automatisch generierte Beschreibung"/>
          <p:cNvPicPr>
            <a:picLocks noChangeAspect="1"/>
          </p:cNvPicPr>
          <p:nvPr/>
        </p:nvPicPr>
        <p:blipFill>
          <a:blip r:embed="rId22"/>
          <a:stretch/>
        </p:blipFill>
        <p:spPr bwMode="auto">
          <a:xfrm>
            <a:off x="5408" y="2137211"/>
            <a:ext cx="1440000" cy="1440000"/>
          </a:xfrm>
          <a:prstGeom prst="rect">
            <a:avLst/>
          </a:prstGeom>
        </p:spPr>
      </p:pic>
      <p:pic>
        <p:nvPicPr>
          <p:cNvPr id="23" name="Grafik 22" descr="Ein Bild, das Screenshot, Diagramm, Pixel, Design enthält.&#10;&#10;Automatisch generierte Beschreibung"/>
          <p:cNvPicPr>
            <a:picLocks noChangeAspect="1"/>
          </p:cNvPicPr>
          <p:nvPr/>
        </p:nvPicPr>
        <p:blipFill>
          <a:blip r:embed="rId23"/>
          <a:stretch/>
        </p:blipFill>
        <p:spPr bwMode="auto">
          <a:xfrm>
            <a:off x="7647313" y="3570412"/>
            <a:ext cx="1440000" cy="1440000"/>
          </a:xfrm>
          <a:prstGeom prst="rect">
            <a:avLst/>
          </a:prstGeom>
        </p:spPr>
      </p:pic>
      <p:pic>
        <p:nvPicPr>
          <p:cNvPr id="24" name="Grafik 23" descr="Ein Bild, das Pixel, Farbigkeit, Screenshot, Quadrat enthält.&#10;&#10;Automatisch generierte Beschreibung"/>
          <p:cNvPicPr>
            <a:picLocks noChangeAspect="1"/>
          </p:cNvPicPr>
          <p:nvPr/>
        </p:nvPicPr>
        <p:blipFill>
          <a:blip r:embed="rId24"/>
          <a:stretch/>
        </p:blipFill>
        <p:spPr bwMode="auto">
          <a:xfrm>
            <a:off x="9266564" y="3724239"/>
            <a:ext cx="1132345" cy="1132345"/>
          </a:xfrm>
          <a:prstGeom prst="rect">
            <a:avLst/>
          </a:prstGeom>
        </p:spPr>
      </p:pic>
      <p:pic>
        <p:nvPicPr>
          <p:cNvPr id="6" name="Grafik 5" descr="Ein Bild, das Symbol, Grafiken, Design enthält.&#10;&#10;Automatisch generierte Beschreibung"/>
          <p:cNvPicPr>
            <a:picLocks noChangeAspect="1"/>
          </p:cNvPicPr>
          <p:nvPr/>
        </p:nvPicPr>
        <p:blipFill>
          <a:blip r:embed="rId25"/>
          <a:stretch/>
        </p:blipFill>
        <p:spPr bwMode="auto">
          <a:xfrm rot="913896" flipH="1">
            <a:off x="6604245" y="6512774"/>
            <a:ext cx="1133336" cy="1133336"/>
          </a:xfrm>
          <a:prstGeom prst="rect">
            <a:avLst/>
          </a:prstGeom>
        </p:spPr>
      </p:pic>
      <p:pic>
        <p:nvPicPr>
          <p:cNvPr id="11" name="Grafik 10" descr="Ein Bild, das Text, Screenshot, Schrift enthält.&#10;&#10;Automatisch generierte Beschreibung"/>
          <p:cNvPicPr>
            <a:picLocks noChangeAspect="1"/>
          </p:cNvPicPr>
          <p:nvPr/>
        </p:nvPicPr>
        <p:blipFill>
          <a:blip r:embed="rId26"/>
          <a:stretch/>
        </p:blipFill>
        <p:spPr bwMode="auto">
          <a:xfrm>
            <a:off x="1668032" y="1507302"/>
            <a:ext cx="5857759" cy="26490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15" name="Grafik 14" descr="Ein Bild, das Pixel, Clipart, Screenshot, Grafiken enthält.&#10;&#10;Automatisch generierte Beschreibung">
            <a:hlinkClick r:id="rId15" action="ppaction://hlinksldjump"/>
          </p:cNvPr>
          <p:cNvPicPr>
            <a:picLocks noChangeAspect="1"/>
          </p:cNvPicPr>
          <p:nvPr/>
        </p:nvPicPr>
        <p:blipFill>
          <a:blip r:embed="rId16"/>
          <a:stretch/>
        </p:blipFill>
        <p:spPr bwMode="auto">
          <a:xfrm>
            <a:off x="5105841" y="4587974"/>
            <a:ext cx="2270026" cy="2270026"/>
          </a:xfrm>
          <a:prstGeom prst="rect">
            <a:avLst/>
          </a:prstGeom>
        </p:spPr>
      </p:pic>
      <p:pic>
        <p:nvPicPr>
          <p:cNvPr id="19" name="Grafik 18" descr="Ein Bild, das Screenshot, Text, Grafiken, Symbol enthält.&#10;&#10;Automatisch generierte Beschreibung"/>
          <p:cNvPicPr>
            <a:picLocks noChangeAspect="1"/>
          </p:cNvPicPr>
          <p:nvPr/>
        </p:nvPicPr>
        <p:blipFill>
          <a:blip r:embed="rId17"/>
          <a:stretch/>
        </p:blipFill>
        <p:spPr bwMode="auto">
          <a:xfrm>
            <a:off x="9304577" y="558493"/>
            <a:ext cx="1440000" cy="1440000"/>
          </a:xfrm>
          <a:prstGeom prst="rect">
            <a:avLst/>
          </a:prstGeom>
        </p:spPr>
      </p:pic>
      <p:pic>
        <p:nvPicPr>
          <p:cNvPr id="21" name="Grafik 20" descr="Ein Bild, das Screenshot, Symbol, Pixel, Grafiken enthält.&#10;&#10;Automatisch generierte Beschreibung"/>
          <p:cNvPicPr>
            <a:picLocks noChangeAspect="1"/>
          </p:cNvPicPr>
          <p:nvPr/>
        </p:nvPicPr>
        <p:blipFill>
          <a:blip r:embed="rId18"/>
          <a:stretch/>
        </p:blipFill>
        <p:spPr bwMode="auto">
          <a:xfrm>
            <a:off x="-1558726" y="2111810"/>
            <a:ext cx="1440000" cy="1440000"/>
          </a:xfrm>
          <a:prstGeom prst="rect">
            <a:avLst/>
          </a:prstGeom>
        </p:spPr>
      </p:pic>
      <p:pic>
        <p:nvPicPr>
          <p:cNvPr id="23" name="Grafik 22" descr="Ein Bild, das Screenshot, Diagramm, Pixel, Design enthält.&#10;&#10;Automatisch generierte Beschreibung"/>
          <p:cNvPicPr>
            <a:picLocks noChangeAspect="1"/>
          </p:cNvPicPr>
          <p:nvPr/>
        </p:nvPicPr>
        <p:blipFill>
          <a:blip r:embed="rId19"/>
          <a:stretch/>
        </p:blipFill>
        <p:spPr bwMode="auto">
          <a:xfrm>
            <a:off x="9352989" y="355181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20"/>
          <a:stretch/>
        </p:blipFill>
        <p:spPr bwMode="auto">
          <a:xfrm>
            <a:off x="2431860" y="4649363"/>
            <a:ext cx="2118849" cy="2118849"/>
          </a:xfrm>
          <a:prstGeom prst="rect">
            <a:avLst/>
          </a:prstGeom>
        </p:spPr>
      </p:pic>
      <p:pic>
        <p:nvPicPr>
          <p:cNvPr id="18" name="Grafik 17" descr="Ein Bild, das Screenshot, Grafiken, Grafikdesign, Pixel enthält.&#10;&#10;Automatisch generierte Beschreibung"/>
          <p:cNvPicPr>
            <a:picLocks noChangeAspect="1"/>
          </p:cNvPicPr>
          <p:nvPr/>
        </p:nvPicPr>
        <p:blipFill>
          <a:blip r:embed="rId21"/>
          <a:stretch/>
        </p:blipFill>
        <p:spPr bwMode="auto">
          <a:xfrm>
            <a:off x="2431857" y="4646079"/>
            <a:ext cx="2118849" cy="2118849"/>
          </a:xfrm>
          <a:prstGeom prst="rect">
            <a:avLst/>
          </a:prstGeom>
        </p:spPr>
      </p:pic>
      <p:pic>
        <p:nvPicPr>
          <p:cNvPr id="9" name="Grafik 8" descr="Ein Bild, das Schwarz, Dunkelheit enthält.&#10;&#10;Automatisch generierte Beschreibung"/>
          <p:cNvPicPr>
            <a:picLocks noChangeAspect="1"/>
          </p:cNvPicPr>
          <p:nvPr/>
        </p:nvPicPr>
        <p:blipFill>
          <a:blip r:embed="rId22"/>
          <a:stretch/>
        </p:blipFill>
        <p:spPr bwMode="auto">
          <a:xfrm>
            <a:off x="1658329" y="1501704"/>
            <a:ext cx="5907636" cy="26794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15" name="Grafik 14" descr="Ein Bild, das Pixel, Clipart, Screenshot, Grafiken enthält.&#10;&#10;Automatisch generierte Beschreibung">
            <a:hlinkClick r:id="rId15" action="ppaction://hlinksldjump"/>
          </p:cNvPr>
          <p:cNvPicPr>
            <a:picLocks noChangeAspect="1"/>
          </p:cNvPicPr>
          <p:nvPr/>
        </p:nvPicPr>
        <p:blipFill>
          <a:blip r:embed="rId16"/>
          <a:stretch/>
        </p:blipFill>
        <p:spPr bwMode="auto">
          <a:xfrm>
            <a:off x="5105841" y="4587974"/>
            <a:ext cx="2270026" cy="2270026"/>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18" name="Grafik 17" descr="Ein Bild, das Screenshot, Grafiken, Grafikdesign, Pixel enthält.&#10;&#10;Automatisch generierte Beschreibung"/>
          <p:cNvPicPr>
            <a:picLocks noChangeAspect="1"/>
          </p:cNvPicPr>
          <p:nvPr/>
        </p:nvPicPr>
        <p:blipFill>
          <a:blip r:embed="rId18"/>
          <a:stretch/>
        </p:blipFill>
        <p:spPr bwMode="auto">
          <a:xfrm>
            <a:off x="2431857" y="4646079"/>
            <a:ext cx="2118849" cy="2118849"/>
          </a:xfrm>
          <a:prstGeom prst="rect">
            <a:avLst/>
          </a:prstGeom>
        </p:spPr>
      </p:pic>
      <p:pic>
        <p:nvPicPr>
          <p:cNvPr id="9" name="Grafik 8" descr="Ein Bild, das Schwarz, Dunkelheit enthält.&#10;&#10;Automatisch generierte Beschreibung"/>
          <p:cNvPicPr>
            <a:picLocks noChangeAspect="1"/>
          </p:cNvPicPr>
          <p:nvPr/>
        </p:nvPicPr>
        <p:blipFill>
          <a:blip r:embed="rId19"/>
          <a:stretch/>
        </p:blipFill>
        <p:spPr bwMode="auto">
          <a:xfrm>
            <a:off x="1639491" y="1504372"/>
            <a:ext cx="5860530" cy="2649015"/>
          </a:xfrm>
          <a:prstGeom prst="rect">
            <a:avLst/>
          </a:prstGeom>
        </p:spPr>
      </p:pic>
      <p:pic>
        <p:nvPicPr>
          <p:cNvPr id="12" name="Grafik 11" descr="Ein Bild, das Symbol, Quadrat, Symmetrie, Design enthält.&#10;&#10;Automatisch generierte Beschreibung"/>
          <p:cNvPicPr>
            <a:picLocks noChangeAspect="1"/>
          </p:cNvPicPr>
          <p:nvPr/>
        </p:nvPicPr>
        <p:blipFill>
          <a:blip r:embed="rId20"/>
          <a:stretch/>
        </p:blipFill>
        <p:spPr bwMode="auto">
          <a:xfrm>
            <a:off x="-4940871" y="511332"/>
            <a:ext cx="5494172" cy="4395337"/>
          </a:xfrm>
          <a:prstGeom prst="rect">
            <a:avLst/>
          </a:prstGeom>
        </p:spPr>
      </p:pic>
      <p:pic>
        <p:nvPicPr>
          <p:cNvPr id="13" name="Grafik 12"/>
          <p:cNvPicPr>
            <a:picLocks noChangeAspect="1"/>
          </p:cNvPicPr>
          <p:nvPr/>
        </p:nvPicPr>
        <p:blipFill>
          <a:blip r:embed="rId21"/>
          <a:stretch/>
        </p:blipFill>
        <p:spPr bwMode="auto">
          <a:xfrm>
            <a:off x="-4934305" y="508965"/>
            <a:ext cx="5494170" cy="4395336"/>
          </a:xfrm>
          <a:prstGeom prst="rect">
            <a:avLst/>
          </a:prstGeom>
        </p:spPr>
      </p:pic>
      <p:pic>
        <p:nvPicPr>
          <p:cNvPr id="14" name="Grafik 13" descr="Ein Bild, das Schwarz, Dunkelheit enthält.&#10;&#10;Automatisch generierte Beschreibung"/>
          <p:cNvPicPr>
            <a:picLocks noChangeAspect="1"/>
          </p:cNvPicPr>
          <p:nvPr/>
        </p:nvPicPr>
        <p:blipFill>
          <a:blip r:embed="rId22"/>
          <a:stretch/>
        </p:blipFill>
        <p:spPr bwMode="auto">
          <a:xfrm>
            <a:off x="-4390503" y="712650"/>
            <a:ext cx="4100985" cy="39153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3">
            <a:alphaModFix amt="50000"/>
          </a:blip>
          <a:stretch/>
        </p:blipFill>
        <p:spPr bwMode="auto">
          <a:xfrm>
            <a:off x="0" y="0"/>
            <a:ext cx="9144000" cy="6858000"/>
          </a:xfrm>
          <a:prstGeom prst="rect">
            <a:avLst/>
          </a:prstGeom>
        </p:spPr>
      </p:pic>
      <p:pic>
        <p:nvPicPr>
          <p:cNvPr id="5" name="Grafik 4"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6" name="Grafik 5"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9" name="Grafik 8"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4" name="Grafik 13"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18" name="Grafik 17"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19" name="Grafik 18"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20" name="Grafik 19"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21" name="Grafik 20"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22" name="Grafik 21"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23" name="Grafik 22"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pic>
        <p:nvPicPr>
          <p:cNvPr id="49" name="Grafik 48" descr="Ein Bild, das Symbol, Quadrat, Symmetrie, Design enthält.&#10;&#10;Automatisch generierte Beschreibung"/>
          <p:cNvPicPr>
            <a:picLocks noChangeAspect="1"/>
          </p:cNvPicPr>
          <p:nvPr/>
        </p:nvPicPr>
        <p:blipFill>
          <a:blip r:embed="rId13"/>
          <a:stretch/>
        </p:blipFill>
        <p:spPr bwMode="auto">
          <a:xfrm>
            <a:off x="-340296" y="511332"/>
            <a:ext cx="5494172" cy="4395337"/>
          </a:xfrm>
          <a:prstGeom prst="rect">
            <a:avLst/>
          </a:prstGeom>
        </p:spPr>
      </p:pic>
      <p:pic>
        <p:nvPicPr>
          <p:cNvPr id="58" name="Grafik 57"/>
          <p:cNvPicPr>
            <a:picLocks noChangeAspect="1"/>
          </p:cNvPicPr>
          <p:nvPr/>
        </p:nvPicPr>
        <p:blipFill>
          <a:blip r:embed="rId14"/>
          <a:stretch/>
        </p:blipFill>
        <p:spPr bwMode="auto">
          <a:xfrm>
            <a:off x="-333730" y="508965"/>
            <a:ext cx="5494170" cy="4395336"/>
          </a:xfrm>
          <a:prstGeom prst="rect">
            <a:avLst/>
          </a:prstGeom>
        </p:spPr>
      </p:pic>
      <p:pic>
        <p:nvPicPr>
          <p:cNvPr id="12" name="Grafik 11" descr="Ein Bild, das Schwarz, Dunkelheit enthält.&#10;&#10;Automatisch generierte Beschreibung"/>
          <p:cNvPicPr>
            <a:picLocks noChangeAspect="1"/>
          </p:cNvPicPr>
          <p:nvPr/>
        </p:nvPicPr>
        <p:blipFill>
          <a:blip r:embed="rId15"/>
          <a:stretch/>
        </p:blipFill>
        <p:spPr bwMode="auto">
          <a:xfrm>
            <a:off x="210072" y="712650"/>
            <a:ext cx="4100985" cy="3915333"/>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6"/>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7"/>
          <a:stretch/>
        </p:blipFill>
        <p:spPr bwMode="auto">
          <a:xfrm>
            <a:off x="103708" y="5418000"/>
            <a:ext cx="1440000" cy="1440000"/>
          </a:xfrm>
          <a:prstGeom prst="rect">
            <a:avLst/>
          </a:prstGeom>
        </p:spPr>
      </p:pic>
      <p:pic>
        <p:nvPicPr>
          <p:cNvPr id="13" name="Grafik 12" descr="Ein Bild, das Pixel, Clipart, Screenshot, Grafiken enthält.&#10;&#10;Automatisch generierte Beschreibung">
            <a:hlinkClick r:id="rId18" action="ppaction://hlinksldjump"/>
          </p:cNvPr>
          <p:cNvPicPr>
            <a:picLocks noChangeAspect="1"/>
          </p:cNvPicPr>
          <p:nvPr/>
        </p:nvPicPr>
        <p:blipFill>
          <a:blip r:embed="rId19"/>
          <a:stretch/>
        </p:blipFill>
        <p:spPr bwMode="auto">
          <a:xfrm>
            <a:off x="5105841" y="4587974"/>
            <a:ext cx="2270026" cy="2270026"/>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20"/>
          <a:stretch/>
        </p:blipFill>
        <p:spPr bwMode="auto">
          <a:xfrm>
            <a:off x="2431860" y="4649363"/>
            <a:ext cx="2118849" cy="2118849"/>
          </a:xfrm>
          <a:prstGeom prst="rect">
            <a:avLst/>
          </a:prstGeom>
        </p:spPr>
      </p:pic>
      <p:pic>
        <p:nvPicPr>
          <p:cNvPr id="11" name="Grafik 10" descr="Ein Bild, das Screenshot, Grafiken, Grafikdesign, Pixel enthält.&#10;&#10;Automatisch generierte Beschreibung"/>
          <p:cNvPicPr>
            <a:picLocks noChangeAspect="1"/>
          </p:cNvPicPr>
          <p:nvPr/>
        </p:nvPicPr>
        <p:blipFill>
          <a:blip r:embed="rId21"/>
          <a:stretch/>
        </p:blipFill>
        <p:spPr bwMode="auto">
          <a:xfrm>
            <a:off x="2431857" y="4646079"/>
            <a:ext cx="2118849" cy="2118849"/>
          </a:xfrm>
          <a:prstGeom prst="rect">
            <a:avLst/>
          </a:prstGeom>
        </p:spPr>
      </p:pic>
      <p:pic>
        <p:nvPicPr>
          <p:cNvPr id="16" name="Grafik 15" descr="Ein Bild, das Grafiken, Screenshot, Grafikdesign, Cartoon enthält.&#10;&#10;Automatisch generierte Beschreibung"/>
          <p:cNvPicPr>
            <a:picLocks noChangeAspect="1"/>
          </p:cNvPicPr>
          <p:nvPr/>
        </p:nvPicPr>
        <p:blipFill>
          <a:blip r:embed="rId22"/>
          <a:stretch/>
        </p:blipFill>
        <p:spPr bwMode="auto">
          <a:xfrm>
            <a:off x="2431856" y="4646982"/>
            <a:ext cx="2118849" cy="2118849"/>
          </a:xfrm>
          <a:prstGeom prst="rect">
            <a:avLst/>
          </a:prstGeom>
        </p:spPr>
      </p:pic>
      <p:pic>
        <p:nvPicPr>
          <p:cNvPr id="10" name="Grafik 9" descr="Ein Bild, das Schwarz, Dunkelheit enthält.&#10;&#10;Automatisch generierte Beschreibung"/>
          <p:cNvPicPr>
            <a:picLocks noChangeAspect="1"/>
          </p:cNvPicPr>
          <p:nvPr/>
        </p:nvPicPr>
        <p:blipFill>
          <a:blip r:embed="rId23"/>
          <a:stretch/>
        </p:blipFill>
        <p:spPr bwMode="auto">
          <a:xfrm>
            <a:off x="4677469" y="1074513"/>
            <a:ext cx="4134237" cy="2499384"/>
          </a:xfrm>
          <a:prstGeom prst="rect">
            <a:avLst/>
          </a:prstGeom>
        </p:spPr>
      </p:pic>
      <p:pic>
        <p:nvPicPr>
          <p:cNvPr id="15" name="Grafik 14" descr="Ein Bild, das Screenshot enthält.&#10;&#10;Automatisch generierte Beschreibung">
            <a:hlinkClick r:id="rId24" action="ppaction://hlinksldjump"/>
          </p:cNvPr>
          <p:cNvPicPr>
            <a:picLocks noChangeAspect="1"/>
          </p:cNvPicPr>
          <p:nvPr/>
        </p:nvPicPr>
        <p:blipFill>
          <a:blip r:embed="rId25"/>
          <a:stretch/>
        </p:blipFill>
        <p:spPr bwMode="auto">
          <a:xfrm>
            <a:off x="3132001" y="-1428624"/>
            <a:ext cx="2879997" cy="1439998"/>
          </a:xfrm>
          <a:prstGeom prst="rect">
            <a:avLst/>
          </a:prstGeom>
        </p:spPr>
      </p:pic>
      <p:pic>
        <p:nvPicPr>
          <p:cNvPr id="17" name="Grafik 16" descr="Ein Bild, das Text, Schrift, Grafiken, Grafikdesign enthält.&#10;&#10;Automatisch generierte Beschreibung">
            <a:hlinkClick r:id="rId24" action="ppaction://hlinksldjump"/>
          </p:cNvPr>
          <p:cNvPicPr>
            <a:picLocks noChangeAspect="1"/>
          </p:cNvPicPr>
          <p:nvPr/>
        </p:nvPicPr>
        <p:blipFill>
          <a:blip r:embed="rId26"/>
          <a:stretch/>
        </p:blipFill>
        <p:spPr bwMode="auto">
          <a:xfrm>
            <a:off x="3223008" y="-1158513"/>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10" name="Grafik 9" descr="Ein Bild, das Screenshot enthält.&#10;&#10;Automatisch generierte Beschreibung">
            <a:hlinkClick r:id="rId15" action="ppaction://hlinksldjump"/>
          </p:cNvPr>
          <p:cNvPicPr>
            <a:picLocks noChangeAspect="1"/>
          </p:cNvPicPr>
          <p:nvPr/>
        </p:nvPicPr>
        <p:blipFill>
          <a:blip r:embed="rId16"/>
          <a:stretch/>
        </p:blipFill>
        <p:spPr bwMode="auto">
          <a:xfrm>
            <a:off x="3132001" y="126"/>
            <a:ext cx="2879997" cy="1439998"/>
          </a:xfrm>
          <a:prstGeom prst="rect">
            <a:avLst/>
          </a:prstGeom>
        </p:spPr>
      </p:pic>
      <p:pic>
        <p:nvPicPr>
          <p:cNvPr id="15" name="Grafik 14" descr="Ein Bild, das Pixel, Clipart, Screenshot, Grafiken enthält.&#10;&#10;Automatisch generierte Beschreibung">
            <a:hlinkClick r:id="rId17" action="ppaction://hlinksldjump"/>
          </p:cNvPr>
          <p:cNvPicPr>
            <a:picLocks noChangeAspect="1"/>
          </p:cNvPicPr>
          <p:nvPr/>
        </p:nvPicPr>
        <p:blipFill>
          <a:blip r:embed="rId18"/>
          <a:stretch/>
        </p:blipFill>
        <p:spPr bwMode="auto">
          <a:xfrm>
            <a:off x="5105841" y="4587974"/>
            <a:ext cx="2270026" cy="2270026"/>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9"/>
          <a:stretch/>
        </p:blipFill>
        <p:spPr bwMode="auto">
          <a:xfrm>
            <a:off x="2431860" y="4649363"/>
            <a:ext cx="2118849" cy="2118849"/>
          </a:xfrm>
          <a:prstGeom prst="rect">
            <a:avLst/>
          </a:prstGeom>
        </p:spPr>
      </p:pic>
      <p:pic>
        <p:nvPicPr>
          <p:cNvPr id="6" name="Grafik 5" descr="Ein Bild, das Grafiken, Screenshot, Grafikdesign, Cartoon enthält.&#10;&#10;Automatisch generierte Beschreibung"/>
          <p:cNvPicPr>
            <a:picLocks noChangeAspect="1"/>
          </p:cNvPicPr>
          <p:nvPr/>
        </p:nvPicPr>
        <p:blipFill>
          <a:blip r:embed="rId20"/>
          <a:stretch/>
        </p:blipFill>
        <p:spPr bwMode="auto">
          <a:xfrm>
            <a:off x="2431856" y="4650370"/>
            <a:ext cx="2118849" cy="2118849"/>
          </a:xfrm>
          <a:prstGeom prst="rect">
            <a:avLst/>
          </a:prstGeom>
        </p:spPr>
      </p:pic>
      <p:pic>
        <p:nvPicPr>
          <p:cNvPr id="16" name="Grafik 15" descr="Ein Bild, das Schwarz, Dunkelheit enthält.&#10;&#10;Automatisch generierte Beschreibung"/>
          <p:cNvPicPr>
            <a:picLocks noChangeAspect="1"/>
          </p:cNvPicPr>
          <p:nvPr/>
        </p:nvPicPr>
        <p:blipFill>
          <a:blip r:embed="rId21"/>
          <a:stretch/>
        </p:blipFill>
        <p:spPr bwMode="auto">
          <a:xfrm>
            <a:off x="1737512" y="1466272"/>
            <a:ext cx="5702586" cy="2820813"/>
          </a:xfrm>
          <a:prstGeom prst="rect">
            <a:avLst/>
          </a:prstGeom>
        </p:spPr>
      </p:pic>
      <p:pic>
        <p:nvPicPr>
          <p:cNvPr id="20" name="Grafik 19" descr="Ein Bild, das Text, Schrift, Grafiken, Grafikdesign enthält.&#10;&#10;Automatisch generierte Beschreibung">
            <a:hlinkClick r:id="rId15" action="ppaction://hlinksldjump"/>
          </p:cNvPr>
          <p:cNvPicPr>
            <a:picLocks noChangeAspect="1"/>
          </p:cNvPicPr>
          <p:nvPr/>
        </p:nvPicPr>
        <p:blipFill>
          <a:blip r:embed="rId22"/>
          <a:stretch/>
        </p:blipFill>
        <p:spPr bwMode="auto">
          <a:xfrm>
            <a:off x="3223008" y="270237"/>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3">
            <a:alphaModFix amt="50000"/>
          </a:blip>
          <a:stretch/>
        </p:blipFill>
        <p:spPr bwMode="auto">
          <a:xfrm>
            <a:off x="0" y="0"/>
            <a:ext cx="9144000" cy="6858000"/>
          </a:xfrm>
          <a:prstGeom prst="rect">
            <a:avLst/>
          </a:prstGeom>
        </p:spPr>
      </p:pic>
      <p:pic>
        <p:nvPicPr>
          <p:cNvPr id="10" name="Grafik 9"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12" name="Grafik 11"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14" name="Grafik 13"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5" name="Grafik 14"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18" name="Grafik 17"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19" name="Grafik 18"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20" name="Grafik 19"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21" name="Grafik 20"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22" name="Grafik 21"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23" name="Grafik 22"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pic>
        <p:nvPicPr>
          <p:cNvPr id="49" name="Grafik 48" descr="Ein Bild, das Symbol, Quadrat, Symmetrie, Design enthält.&#10;&#10;Automatisch generierte Beschreibung"/>
          <p:cNvPicPr>
            <a:picLocks noChangeAspect="1"/>
          </p:cNvPicPr>
          <p:nvPr/>
        </p:nvPicPr>
        <p:blipFill>
          <a:blip r:embed="rId13"/>
          <a:stretch/>
        </p:blipFill>
        <p:spPr bwMode="auto">
          <a:xfrm>
            <a:off x="-340296" y="511332"/>
            <a:ext cx="5494172" cy="4395337"/>
          </a:xfrm>
          <a:prstGeom prst="rect">
            <a:avLst/>
          </a:prstGeom>
        </p:spPr>
      </p:pic>
      <p:pic>
        <p:nvPicPr>
          <p:cNvPr id="58" name="Grafik 57"/>
          <p:cNvPicPr>
            <a:picLocks noChangeAspect="1"/>
          </p:cNvPicPr>
          <p:nvPr/>
        </p:nvPicPr>
        <p:blipFill>
          <a:blip r:embed="rId14"/>
          <a:stretch/>
        </p:blipFill>
        <p:spPr bwMode="auto">
          <a:xfrm>
            <a:off x="-333730" y="508965"/>
            <a:ext cx="5494170" cy="4395336"/>
          </a:xfrm>
          <a:prstGeom prst="rect">
            <a:avLst/>
          </a:prstGeom>
        </p:spPr>
      </p:pic>
      <p:pic>
        <p:nvPicPr>
          <p:cNvPr id="17" name="Grafik 16" descr="Ein Bild, das Schwarz, Dunkelheit enthält.&#10;&#10;Automatisch generierte Beschreibung"/>
          <p:cNvPicPr>
            <a:picLocks noChangeAspect="1"/>
          </p:cNvPicPr>
          <p:nvPr/>
        </p:nvPicPr>
        <p:blipFill>
          <a:blip r:embed="rId15"/>
          <a:stretch/>
        </p:blipFill>
        <p:spPr bwMode="auto">
          <a:xfrm>
            <a:off x="210072" y="712650"/>
            <a:ext cx="4100985" cy="3915333"/>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6"/>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7"/>
          <a:stretch/>
        </p:blipFill>
        <p:spPr bwMode="auto">
          <a:xfrm>
            <a:off x="103708" y="5418000"/>
            <a:ext cx="1440000" cy="1440000"/>
          </a:xfrm>
          <a:prstGeom prst="rect">
            <a:avLst/>
          </a:prstGeom>
        </p:spPr>
      </p:pic>
      <p:pic>
        <p:nvPicPr>
          <p:cNvPr id="13" name="Grafik 12" descr="Ein Bild, das Pixel, Clipart, Screenshot, Grafiken enthält.&#10;&#10;Automatisch generierte Beschreibung">
            <a:hlinkClick r:id="rId18" action="ppaction://hlinksldjump"/>
          </p:cNvPr>
          <p:cNvPicPr>
            <a:picLocks noChangeAspect="1"/>
          </p:cNvPicPr>
          <p:nvPr/>
        </p:nvPicPr>
        <p:blipFill>
          <a:blip r:embed="rId19"/>
          <a:stretch/>
        </p:blipFill>
        <p:spPr bwMode="auto">
          <a:xfrm>
            <a:off x="5105841" y="4587974"/>
            <a:ext cx="2270026" cy="2270026"/>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20"/>
          <a:stretch/>
        </p:blipFill>
        <p:spPr bwMode="auto">
          <a:xfrm>
            <a:off x="2431860" y="4649363"/>
            <a:ext cx="2118849" cy="2118849"/>
          </a:xfrm>
          <a:prstGeom prst="rect">
            <a:avLst/>
          </a:prstGeom>
        </p:spPr>
      </p:pic>
      <p:pic>
        <p:nvPicPr>
          <p:cNvPr id="16" name="Grafik 15" descr="Ein Bild, das Grafiken, Screenshot, Grafikdesign, Cartoon enthält.&#10;&#10;Automatisch generierte Beschreibung"/>
          <p:cNvPicPr>
            <a:picLocks noChangeAspect="1"/>
          </p:cNvPicPr>
          <p:nvPr/>
        </p:nvPicPr>
        <p:blipFill>
          <a:blip r:embed="rId21"/>
          <a:stretch/>
        </p:blipFill>
        <p:spPr bwMode="auto">
          <a:xfrm>
            <a:off x="2431856" y="4647996"/>
            <a:ext cx="2118849" cy="2118849"/>
          </a:xfrm>
          <a:prstGeom prst="rect">
            <a:avLst/>
          </a:prstGeom>
        </p:spPr>
      </p:pic>
      <p:pic>
        <p:nvPicPr>
          <p:cNvPr id="6" name="Grafik 5" descr="Ein Bild, das Grafiken, Screenshot, Grafikdesign, Pixel enthält.&#10;&#10;Automatisch generierte Beschreibung"/>
          <p:cNvPicPr>
            <a:picLocks noChangeAspect="1"/>
          </p:cNvPicPr>
          <p:nvPr/>
        </p:nvPicPr>
        <p:blipFill>
          <a:blip r:embed="rId22"/>
          <a:stretch/>
        </p:blipFill>
        <p:spPr bwMode="auto">
          <a:xfrm>
            <a:off x="2431855" y="4646078"/>
            <a:ext cx="2118850" cy="2118850"/>
          </a:xfrm>
          <a:prstGeom prst="rect">
            <a:avLst/>
          </a:prstGeom>
        </p:spPr>
      </p:pic>
      <p:pic>
        <p:nvPicPr>
          <p:cNvPr id="5" name="Grafik 4" descr="Ein Bild, das Screenshot enthält.&#10;&#10;Automatisch generierte Beschreibung">
            <a:hlinkClick r:id="rId23" action="ppaction://hlinksldjump"/>
          </p:cNvPr>
          <p:cNvPicPr>
            <a:picLocks noChangeAspect="1"/>
          </p:cNvPicPr>
          <p:nvPr/>
        </p:nvPicPr>
        <p:blipFill>
          <a:blip r:embed="rId24"/>
          <a:stretch/>
        </p:blipFill>
        <p:spPr bwMode="auto">
          <a:xfrm>
            <a:off x="3132001" y="-1428624"/>
            <a:ext cx="2879997" cy="1439998"/>
          </a:xfrm>
          <a:prstGeom prst="rect">
            <a:avLst/>
          </a:prstGeom>
        </p:spPr>
      </p:pic>
      <p:pic>
        <p:nvPicPr>
          <p:cNvPr id="9" name="Grafik 8" descr="Ein Bild, das Text, Schrift, Grafiken, Grafikdesign enthält.&#10;&#10;Automatisch generierte Beschreibung">
            <a:hlinkClick r:id="rId23" action="ppaction://hlinksldjump"/>
          </p:cNvPr>
          <p:cNvPicPr>
            <a:picLocks noChangeAspect="1"/>
          </p:cNvPicPr>
          <p:nvPr/>
        </p:nvPicPr>
        <p:blipFill>
          <a:blip r:embed="rId25"/>
          <a:stretch/>
        </p:blipFill>
        <p:spPr bwMode="auto">
          <a:xfrm>
            <a:off x="3223008" y="-1158513"/>
            <a:ext cx="2635160" cy="792488"/>
          </a:xfrm>
          <a:prstGeom prst="rect">
            <a:avLst/>
          </a:prstGeom>
        </p:spPr>
      </p:pic>
      <p:pic>
        <p:nvPicPr>
          <p:cNvPr id="11" name="Grafik 10" descr="Ein Bild, das Schwarz, Dunkelheit enthält.&#10;&#10;Automatisch generierte Beschreibung"/>
          <p:cNvPicPr>
            <a:picLocks noChangeAspect="1"/>
          </p:cNvPicPr>
          <p:nvPr/>
        </p:nvPicPr>
        <p:blipFill>
          <a:blip r:embed="rId26"/>
          <a:stretch/>
        </p:blipFill>
        <p:spPr bwMode="auto">
          <a:xfrm>
            <a:off x="4637699" y="1203792"/>
            <a:ext cx="4131466" cy="22721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10" name="Grafik 9" descr="Ein Bild, das Screenshot enthält.&#10;&#10;Automatisch generierte Beschreibung">
            <a:hlinkClick r:id="rId15" action="ppaction://hlinksldjump"/>
          </p:cNvPr>
          <p:cNvPicPr>
            <a:picLocks noChangeAspect="1"/>
          </p:cNvPicPr>
          <p:nvPr/>
        </p:nvPicPr>
        <p:blipFill>
          <a:blip r:embed="rId16"/>
          <a:stretch/>
        </p:blipFill>
        <p:spPr bwMode="auto">
          <a:xfrm>
            <a:off x="3132001" y="126"/>
            <a:ext cx="2879997" cy="1439998"/>
          </a:xfrm>
          <a:prstGeom prst="rect">
            <a:avLst/>
          </a:prstGeom>
        </p:spPr>
      </p:pic>
      <p:pic>
        <p:nvPicPr>
          <p:cNvPr id="15" name="Grafik 14" descr="Ein Bild, das Pixel, Clipart, Screenshot, Grafiken enthält.&#10;&#10;Automatisch generierte Beschreibung">
            <a:hlinkClick r:id="rId17" action="ppaction://hlinksldjump"/>
          </p:cNvPr>
          <p:cNvPicPr>
            <a:picLocks noChangeAspect="1"/>
          </p:cNvPicPr>
          <p:nvPr/>
        </p:nvPicPr>
        <p:blipFill>
          <a:blip r:embed="rId18"/>
          <a:stretch/>
        </p:blipFill>
        <p:spPr bwMode="auto">
          <a:xfrm>
            <a:off x="5105841" y="4587974"/>
            <a:ext cx="2270026" cy="2270026"/>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9"/>
          <a:stretch/>
        </p:blipFill>
        <p:spPr bwMode="auto">
          <a:xfrm>
            <a:off x="2431860" y="4649363"/>
            <a:ext cx="2118849" cy="2118849"/>
          </a:xfrm>
          <a:prstGeom prst="rect">
            <a:avLst/>
          </a:prstGeom>
        </p:spPr>
      </p:pic>
      <p:pic>
        <p:nvPicPr>
          <p:cNvPr id="6" name="Grafik 5" descr="Ein Bild, das Grafiken, Screenshot, Grafikdesign, Pixel enthält.&#10;&#10;Automatisch generierte Beschreibung"/>
          <p:cNvPicPr>
            <a:picLocks noChangeAspect="1"/>
          </p:cNvPicPr>
          <p:nvPr/>
        </p:nvPicPr>
        <p:blipFill>
          <a:blip r:embed="rId20"/>
          <a:stretch/>
        </p:blipFill>
        <p:spPr bwMode="auto">
          <a:xfrm>
            <a:off x="2431855" y="4646078"/>
            <a:ext cx="2118850" cy="2118850"/>
          </a:xfrm>
          <a:prstGeom prst="rect">
            <a:avLst/>
          </a:prstGeom>
        </p:spPr>
      </p:pic>
      <p:pic>
        <p:nvPicPr>
          <p:cNvPr id="17" name="Grafik 16" descr="Ein Bild, das Schwarz, Dunkelheit enthält.&#10;&#10;Automatisch generierte Beschreibung"/>
          <p:cNvPicPr>
            <a:picLocks noChangeAspect="1"/>
          </p:cNvPicPr>
          <p:nvPr/>
        </p:nvPicPr>
        <p:blipFill>
          <a:blip r:embed="rId21"/>
          <a:stretch/>
        </p:blipFill>
        <p:spPr bwMode="auto">
          <a:xfrm>
            <a:off x="1608540" y="1525004"/>
            <a:ext cx="6012931" cy="2718288"/>
          </a:xfrm>
          <a:prstGeom prst="rect">
            <a:avLst/>
          </a:prstGeom>
        </p:spPr>
      </p:pic>
      <p:pic>
        <p:nvPicPr>
          <p:cNvPr id="21" name="Grafik 20" descr="Ein Bild, das Text, Schrift, Grafiken, Grafikdesign enthält.&#10;&#10;Automatisch generierte Beschreibung">
            <a:hlinkClick r:id="rId15" action="ppaction://hlinksldjump"/>
          </p:cNvPr>
          <p:cNvPicPr>
            <a:picLocks noChangeAspect="1"/>
          </p:cNvPicPr>
          <p:nvPr/>
        </p:nvPicPr>
        <p:blipFill>
          <a:blip r:embed="rId22"/>
          <a:stretch/>
        </p:blipFill>
        <p:spPr bwMode="auto">
          <a:xfrm>
            <a:off x="3227164" y="293833"/>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Grafik 12"/>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250760" y="895350"/>
            <a:ext cx="6769289" cy="31085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240100" y="-611613"/>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7832128" y="1048251"/>
            <a:ext cx="1659802" cy="2709822"/>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239957" y="1048251"/>
            <a:ext cx="1659802" cy="2755044"/>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1419702" y="3758073"/>
            <a:ext cx="2403879"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1419702" y="-610667"/>
            <a:ext cx="6473538"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240100" y="3758073"/>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7832128"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7832128" y="-610667"/>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2" y="3758073"/>
            <a:ext cx="2350113"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5"/>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6"/>
          <a:stretch/>
        </p:blipFill>
        <p:spPr bwMode="auto">
          <a:xfrm>
            <a:off x="2431860" y="4647721"/>
            <a:ext cx="2118849" cy="2118849"/>
          </a:xfrm>
          <a:prstGeom prst="rect">
            <a:avLst/>
          </a:prstGeom>
        </p:spPr>
      </p:pic>
      <p:pic>
        <p:nvPicPr>
          <p:cNvPr id="11" name="Grafik 10" descr="Ein Bild, das Pixel, Clipart, Screenshot, Grafiken enthält.&#10;&#10;Automatisch generierte Beschreibung">
            <a:hlinkClick r:id="rId17" action="ppaction://hlinksldjump"/>
          </p:cNvPr>
          <p:cNvPicPr>
            <a:picLocks noChangeAspect="1"/>
          </p:cNvPicPr>
          <p:nvPr/>
        </p:nvPicPr>
        <p:blipFill>
          <a:blip r:embed="rId18"/>
          <a:stretch/>
        </p:blipFill>
        <p:spPr bwMode="auto">
          <a:xfrm>
            <a:off x="5105841" y="4587974"/>
            <a:ext cx="2270026" cy="2270026"/>
          </a:xfrm>
          <a:prstGeom prst="rect">
            <a:avLst/>
          </a:prstGeom>
        </p:spPr>
      </p:pic>
      <p:pic>
        <p:nvPicPr>
          <p:cNvPr id="12" name="Grafik 11" descr="Ein Bild, das Grafiken, Screenshot, Grafikdesign, Pixel enthält.&#10;&#10;Automatisch generierte Beschreibung"/>
          <p:cNvPicPr>
            <a:picLocks noChangeAspect="1"/>
          </p:cNvPicPr>
          <p:nvPr/>
        </p:nvPicPr>
        <p:blipFill>
          <a:blip r:embed="rId19"/>
          <a:stretch/>
        </p:blipFill>
        <p:spPr bwMode="auto">
          <a:xfrm>
            <a:off x="2431855" y="4646078"/>
            <a:ext cx="2118850" cy="2118850"/>
          </a:xfrm>
          <a:prstGeom prst="rect">
            <a:avLst/>
          </a:prstGeom>
        </p:spPr>
      </p:pic>
      <p:pic>
        <p:nvPicPr>
          <p:cNvPr id="15" name="Grafik 14" descr="Ein Bild, das Pixel, Cartoon enthält.&#10;&#10;Automatisch generierte Beschreibung"/>
          <p:cNvPicPr>
            <a:picLocks noChangeAspect="1"/>
          </p:cNvPicPr>
          <p:nvPr/>
        </p:nvPicPr>
        <p:blipFill>
          <a:blip r:embed="rId20"/>
          <a:stretch/>
        </p:blipFill>
        <p:spPr bwMode="auto">
          <a:xfrm>
            <a:off x="5105698" y="4587974"/>
            <a:ext cx="2270026" cy="2270026"/>
          </a:xfrm>
          <a:prstGeom prst="rect">
            <a:avLst/>
          </a:prstGeom>
        </p:spPr>
      </p:pic>
      <p:pic>
        <p:nvPicPr>
          <p:cNvPr id="16" name="Grafik 15" descr="Ein Bild, das Symbol, Grafiken, Design enthält.&#10;&#10;Automatisch generierte Beschreibung"/>
          <p:cNvPicPr>
            <a:picLocks noChangeAspect="1"/>
          </p:cNvPicPr>
          <p:nvPr/>
        </p:nvPicPr>
        <p:blipFill>
          <a:blip r:embed="rId21"/>
          <a:stretch/>
        </p:blipFill>
        <p:spPr bwMode="auto">
          <a:xfrm rot="1605656">
            <a:off x="5859493" y="5533546"/>
            <a:ext cx="1311109" cy="1311109"/>
          </a:xfrm>
          <a:prstGeom prst="rect">
            <a:avLst/>
          </a:prstGeom>
        </p:spPr>
      </p:pic>
      <p:pic>
        <p:nvPicPr>
          <p:cNvPr id="5" name="Grafik 4" descr="Ein Bild, das Screenshot enthält.&#10;&#10;Automatisch generierte Beschreibung">
            <a:hlinkClick r:id="rId22" action="ppaction://hlinksldjump"/>
          </p:cNvPr>
          <p:cNvPicPr>
            <a:picLocks noChangeAspect="1"/>
          </p:cNvPicPr>
          <p:nvPr/>
        </p:nvPicPr>
        <p:blipFill>
          <a:blip r:embed="rId23"/>
          <a:stretch/>
        </p:blipFill>
        <p:spPr bwMode="auto">
          <a:xfrm>
            <a:off x="3132001" y="-1428624"/>
            <a:ext cx="2879997" cy="1439998"/>
          </a:xfrm>
          <a:prstGeom prst="rect">
            <a:avLst/>
          </a:prstGeom>
        </p:spPr>
      </p:pic>
      <p:pic>
        <p:nvPicPr>
          <p:cNvPr id="6" name="Grafik 5" descr="Ein Bild, das Text, Schrift, Grafiken, Grafikdesign enthält.&#10;&#10;Automatisch generierte Beschreibung">
            <a:hlinkClick r:id="rId22" action="ppaction://hlinksldjump"/>
          </p:cNvPr>
          <p:cNvPicPr>
            <a:picLocks noChangeAspect="1"/>
          </p:cNvPicPr>
          <p:nvPr/>
        </p:nvPicPr>
        <p:blipFill>
          <a:blip r:embed="rId24"/>
          <a:stretch/>
        </p:blipFill>
        <p:spPr bwMode="auto">
          <a:xfrm>
            <a:off x="3223008" y="-1158513"/>
            <a:ext cx="2635160" cy="792488"/>
          </a:xfrm>
          <a:prstGeom prst="rect">
            <a:avLst/>
          </a:prstGeom>
        </p:spPr>
      </p:pic>
      <p:pic>
        <p:nvPicPr>
          <p:cNvPr id="14" name="Grafik 13" descr="Ein Bild, das Schwarz, Dunkelheit enthält.&#10;&#10;Automatisch generierte Beschreibung"/>
          <p:cNvPicPr>
            <a:picLocks noChangeAspect="1"/>
          </p:cNvPicPr>
          <p:nvPr/>
        </p:nvPicPr>
        <p:blipFill>
          <a:blip r:embed="rId25"/>
          <a:stretch/>
        </p:blipFill>
        <p:spPr bwMode="auto">
          <a:xfrm>
            <a:off x="786019" y="609204"/>
            <a:ext cx="7755850" cy="36576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5"/>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6"/>
          <a:stretch/>
        </p:blipFill>
        <p:spPr bwMode="auto">
          <a:xfrm>
            <a:off x="2431860" y="4647721"/>
            <a:ext cx="2118849" cy="2118849"/>
          </a:xfrm>
          <a:prstGeom prst="rect">
            <a:avLst/>
          </a:prstGeom>
        </p:spPr>
      </p:pic>
      <p:pic>
        <p:nvPicPr>
          <p:cNvPr id="10" name="Grafik 9" descr="Ein Bild, das Screenshot enthält.&#10;&#10;Automatisch generierte Beschreibung">
            <a:hlinkClick r:id="rId17" action="ppaction://hlinksldjump"/>
          </p:cNvPr>
          <p:cNvPicPr>
            <a:picLocks noChangeAspect="1"/>
          </p:cNvPicPr>
          <p:nvPr/>
        </p:nvPicPr>
        <p:blipFill>
          <a:blip r:embed="rId18"/>
          <a:stretch/>
        </p:blipFill>
        <p:spPr bwMode="auto">
          <a:xfrm>
            <a:off x="3132001" y="126"/>
            <a:ext cx="2879997" cy="1439998"/>
          </a:xfrm>
          <a:prstGeom prst="rect">
            <a:avLst/>
          </a:prstGeom>
        </p:spPr>
      </p:pic>
      <p:pic>
        <p:nvPicPr>
          <p:cNvPr id="12" name="Grafik 11" descr="Ein Bild, das Screenshot, Grafiken, Grafikdesign, Cartoon enthält.&#10;&#10;Automatisch generierte Beschreibung"/>
          <p:cNvPicPr>
            <a:picLocks noChangeAspect="1"/>
          </p:cNvPicPr>
          <p:nvPr/>
        </p:nvPicPr>
        <p:blipFill>
          <a:blip r:embed="rId19"/>
          <a:stretch/>
        </p:blipFill>
        <p:spPr bwMode="auto">
          <a:xfrm>
            <a:off x="2431858" y="4647721"/>
            <a:ext cx="2118849" cy="2118849"/>
          </a:xfrm>
          <a:prstGeom prst="rect">
            <a:avLst/>
          </a:prstGeom>
        </p:spPr>
      </p:pic>
      <p:pic>
        <p:nvPicPr>
          <p:cNvPr id="15" name="Grafik 14" descr="Ein Bild, das Pixel, Clipart, Screenshot, Grafiken enthält.&#10;&#10;Automatisch generierte Beschreibung">
            <a:hlinkClick r:id="rId20" action="ppaction://hlinksldjump"/>
          </p:cNvPr>
          <p:cNvPicPr>
            <a:picLocks noChangeAspect="1"/>
          </p:cNvPicPr>
          <p:nvPr/>
        </p:nvPicPr>
        <p:blipFill>
          <a:blip r:embed="rId21"/>
          <a:stretch/>
        </p:blipFill>
        <p:spPr bwMode="auto">
          <a:xfrm>
            <a:off x="5105841" y="4587974"/>
            <a:ext cx="2270026" cy="2270026"/>
          </a:xfrm>
          <a:prstGeom prst="rect">
            <a:avLst/>
          </a:prstGeom>
        </p:spPr>
      </p:pic>
      <p:pic>
        <p:nvPicPr>
          <p:cNvPr id="6" name="Grafik 5" descr="Ein Bild, das Grafiken, Screenshot, Grafikdesign, Pixel enthält.&#10;&#10;Automatisch generierte Beschreibung"/>
          <p:cNvPicPr>
            <a:picLocks noChangeAspect="1"/>
          </p:cNvPicPr>
          <p:nvPr/>
        </p:nvPicPr>
        <p:blipFill>
          <a:blip r:embed="rId22"/>
          <a:stretch/>
        </p:blipFill>
        <p:spPr bwMode="auto">
          <a:xfrm>
            <a:off x="2431855" y="4646078"/>
            <a:ext cx="2118850" cy="2118850"/>
          </a:xfrm>
          <a:prstGeom prst="rect">
            <a:avLst/>
          </a:prstGeom>
        </p:spPr>
      </p:pic>
      <p:pic>
        <p:nvPicPr>
          <p:cNvPr id="14" name="Grafik 13" descr="Ein Bild, das Schwarz, Dunkelheit enthält.&#10;&#10;Automatisch generierte Beschreibung"/>
          <p:cNvPicPr>
            <a:picLocks noChangeAspect="1"/>
          </p:cNvPicPr>
          <p:nvPr/>
        </p:nvPicPr>
        <p:blipFill>
          <a:blip r:embed="rId23"/>
          <a:stretch/>
        </p:blipFill>
        <p:spPr bwMode="auto">
          <a:xfrm>
            <a:off x="1683614" y="1583696"/>
            <a:ext cx="5818966" cy="2571429"/>
          </a:xfrm>
          <a:prstGeom prst="rect">
            <a:avLst/>
          </a:prstGeom>
        </p:spPr>
      </p:pic>
      <p:pic>
        <p:nvPicPr>
          <p:cNvPr id="19" name="Grafik 18" descr="Ein Bild, das Text, Schrift, Grafiken, Grafikdesign enthält.&#10;&#10;Automatisch generierte Beschreibung">
            <a:hlinkClick r:id="rId17" action="ppaction://hlinksldjump"/>
          </p:cNvPr>
          <p:cNvPicPr>
            <a:picLocks noChangeAspect="1"/>
          </p:cNvPicPr>
          <p:nvPr/>
        </p:nvPicPr>
        <p:blipFill>
          <a:blip r:embed="rId24"/>
          <a:stretch/>
        </p:blipFill>
        <p:spPr bwMode="auto">
          <a:xfrm>
            <a:off x="3226075" y="296970"/>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22" name="Grafik 21" descr="Ein Bild, das Symbol, Quadrat, Symmetrie, Design enthält.&#10;&#10;Automatisch generierte Beschreibung"/>
          <p:cNvPicPr>
            <a:picLocks noChangeAspect="1"/>
          </p:cNvPicPr>
          <p:nvPr/>
        </p:nvPicPr>
        <p:blipFill>
          <a:blip r:embed="rId4"/>
          <a:stretch/>
        </p:blipFill>
        <p:spPr bwMode="auto">
          <a:xfrm>
            <a:off x="-340296" y="511332"/>
            <a:ext cx="5494172" cy="4395337"/>
          </a:xfrm>
          <a:prstGeom prst="rect">
            <a:avLst/>
          </a:prstGeom>
        </p:spPr>
      </p:pic>
      <p:pic>
        <p:nvPicPr>
          <p:cNvPr id="23" name="Grafik 22" descr="Ein Bild, das Schwarz, Dunkelheit enthält.&#10;&#10;Automatisch generierte Beschreibung"/>
          <p:cNvPicPr>
            <a:picLocks noChangeAspect="1"/>
          </p:cNvPicPr>
          <p:nvPr/>
        </p:nvPicPr>
        <p:blipFill>
          <a:blip r:embed="rId5"/>
          <a:stretch/>
        </p:blipFill>
        <p:spPr bwMode="auto">
          <a:xfrm>
            <a:off x="210072" y="712650"/>
            <a:ext cx="4100985" cy="3915333"/>
          </a:xfrm>
          <a:prstGeom prst="rect">
            <a:avLst/>
          </a:prstGeom>
        </p:spPr>
      </p:pic>
      <p:pic>
        <p:nvPicPr>
          <p:cNvPr id="42" name="Grafik 41" descr="Ein Bild, das Silhouette enthält.&#10;&#10;Automatisch generierte Beschreibung"/>
          <p:cNvPicPr>
            <a:picLocks noChangeAspect="1"/>
          </p:cNvPicPr>
          <p:nvPr/>
        </p:nvPicPr>
        <p:blipFill>
          <a:blip r:embed="rId6"/>
          <a:stretch/>
        </p:blipFill>
        <p:spPr bwMode="auto">
          <a:xfrm>
            <a:off x="5406748" y="2926531"/>
            <a:ext cx="1659802" cy="1659802"/>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7"/>
          <a:stretch/>
        </p:blipFill>
        <p:spPr bwMode="auto">
          <a:xfrm>
            <a:off x="3630251" y="-1642"/>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8"/>
          <a:stretch/>
        </p:blipFill>
        <p:spPr bwMode="auto">
          <a:xfrm>
            <a:off x="8119827" y="1659676"/>
            <a:ext cx="1659802" cy="1266730"/>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9"/>
          <a:stretch/>
        </p:blipFill>
        <p:spPr bwMode="auto">
          <a:xfrm>
            <a:off x="3630251" y="1658161"/>
            <a:ext cx="1659802" cy="1279592"/>
          </a:xfrm>
          <a:prstGeom prst="rect">
            <a:avLst/>
          </a:prstGeom>
        </p:spPr>
      </p:pic>
      <p:pic>
        <p:nvPicPr>
          <p:cNvPr id="44" name="Grafik 43" descr="Ein Bild, das Schwarz, Screenshot, weiß enthält.&#10;&#10;Automatisch generierte Beschreibung"/>
          <p:cNvPicPr>
            <a:picLocks noChangeAspect="1"/>
          </p:cNvPicPr>
          <p:nvPr/>
        </p:nvPicPr>
        <p:blipFill>
          <a:blip r:embed="rId10"/>
          <a:stretch/>
        </p:blipFill>
        <p:spPr bwMode="auto">
          <a:xfrm>
            <a:off x="5290808" y="0"/>
            <a:ext cx="2862591" cy="1659802"/>
          </a:xfrm>
          <a:prstGeom prst="rect">
            <a:avLst/>
          </a:prstGeom>
        </p:spPr>
      </p:pic>
      <p:pic>
        <p:nvPicPr>
          <p:cNvPr id="46" name="Grafik 45" descr="Ein Bild, das Schwarz, Silhouette enthält.&#10;&#10;Automatisch generierte Beschreibung"/>
          <p:cNvPicPr>
            <a:picLocks noChangeAspect="1"/>
          </p:cNvPicPr>
          <p:nvPr/>
        </p:nvPicPr>
        <p:blipFill>
          <a:blip r:embed="rId11"/>
          <a:stretch/>
        </p:blipFill>
        <p:spPr bwMode="auto">
          <a:xfrm>
            <a:off x="3630251" y="292653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2"/>
          <a:stretch/>
        </p:blipFill>
        <p:spPr bwMode="auto">
          <a:xfrm>
            <a:off x="8119827" y="2926531"/>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3"/>
          <a:stretch/>
        </p:blipFill>
        <p:spPr bwMode="auto">
          <a:xfrm>
            <a:off x="8119827" y="0"/>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14"/>
          <a:stretch/>
        </p:blipFill>
        <p:spPr bwMode="auto">
          <a:xfrm>
            <a:off x="7067305" y="2926531"/>
            <a:ext cx="1052522" cy="1659802"/>
          </a:xfrm>
          <a:prstGeom prst="rect">
            <a:avLst/>
          </a:prstGeom>
        </p:spPr>
      </p:pic>
      <p:pic>
        <p:nvPicPr>
          <p:cNvPr id="6" name="Grafik 5"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7"/>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8"/>
          <a:stretch/>
        </p:blipFill>
        <p:spPr bwMode="auto">
          <a:xfrm>
            <a:off x="103708" y="5418000"/>
            <a:ext cx="1440000" cy="1440000"/>
          </a:xfrm>
          <a:prstGeom prst="rect">
            <a:avLst/>
          </a:prstGeom>
        </p:spPr>
      </p:pic>
      <p:pic>
        <p:nvPicPr>
          <p:cNvPr id="25" name="Grafik 24" descr="Ein Bild, das Schwarz, Screenshot, Schwarzweiß enthält.&#10;&#10;Automatisch generierte Beschreibung"/>
          <p:cNvPicPr>
            <a:picLocks noChangeAspect="1"/>
          </p:cNvPicPr>
          <p:nvPr/>
        </p:nvPicPr>
        <p:blipFill>
          <a:blip r:embed="rId14"/>
          <a:stretch/>
        </p:blipFill>
        <p:spPr bwMode="auto">
          <a:xfrm>
            <a:off x="5290808" y="2926531"/>
            <a:ext cx="115940" cy="1659802"/>
          </a:xfrm>
          <a:prstGeom prst="rect">
            <a:avLst/>
          </a:prstGeom>
        </p:spPr>
      </p:pic>
      <p:pic>
        <p:nvPicPr>
          <p:cNvPr id="27" name="Grafik 26" descr="Ein Bild, das Screenshot, Grafiken, Grafikdesign, Pixel enthält.&#10;&#10;Automatisch generierte Beschreibung"/>
          <p:cNvPicPr>
            <a:picLocks noChangeAspect="1"/>
          </p:cNvPicPr>
          <p:nvPr/>
        </p:nvPicPr>
        <p:blipFill>
          <a:blip r:embed="rId19"/>
          <a:stretch/>
        </p:blipFill>
        <p:spPr bwMode="auto">
          <a:xfrm>
            <a:off x="2432924" y="6947254"/>
            <a:ext cx="2118849" cy="2118849"/>
          </a:xfrm>
          <a:prstGeom prst="rect">
            <a:avLst/>
          </a:prstGeom>
        </p:spPr>
      </p:pic>
      <p:pic>
        <p:nvPicPr>
          <p:cNvPr id="43" name="Grafik 42" descr="Ein Bild, das Symbol, Grafiken, Design enthält.&#10;&#10;Automatisch generierte Beschreibung"/>
          <p:cNvPicPr>
            <a:picLocks noChangeAspect="1"/>
          </p:cNvPicPr>
          <p:nvPr/>
        </p:nvPicPr>
        <p:blipFill>
          <a:blip r:embed="rId20"/>
          <a:stretch/>
        </p:blipFill>
        <p:spPr bwMode="auto">
          <a:xfrm rot="2772992">
            <a:off x="4616966" y="5412441"/>
            <a:ext cx="1034647" cy="1034647"/>
          </a:xfrm>
          <a:prstGeom prst="rect">
            <a:avLst/>
          </a:prstGeom>
        </p:spPr>
      </p:pic>
      <p:pic>
        <p:nvPicPr>
          <p:cNvPr id="21" name="Grafik 20" descr="Ein Bild, das Schwarz, Dunkelheit enthält.&#10;&#10;Automatisch generierte Beschreibung"/>
          <p:cNvPicPr>
            <a:picLocks noChangeAspect="1"/>
          </p:cNvPicPr>
          <p:nvPr/>
        </p:nvPicPr>
        <p:blipFill>
          <a:blip r:embed="rId21"/>
          <a:stretch/>
        </p:blipFill>
        <p:spPr bwMode="auto">
          <a:xfrm>
            <a:off x="5028391" y="1282280"/>
            <a:ext cx="3386084" cy="20975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3">
            <a:alphaModFix amt="50000"/>
          </a:blip>
          <a:stretch/>
        </p:blipFill>
        <p:spPr bwMode="auto">
          <a:xfrm>
            <a:off x="0" y="0"/>
            <a:ext cx="9144000" cy="6858000"/>
          </a:xfrm>
          <a:prstGeom prst="rect">
            <a:avLst/>
          </a:prstGeom>
        </p:spPr>
      </p:pic>
      <p:pic>
        <p:nvPicPr>
          <p:cNvPr id="11" name="Grafik 10"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14" name="Grafik 13"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15" name="Grafik 14"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6" name="Grafik 15"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18" name="Grafik 17"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19" name="Grafik 18"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20" name="Grafik 19"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21" name="Grafik 20"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22" name="Grafik 21"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23" name="Grafik 22"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pic>
        <p:nvPicPr>
          <p:cNvPr id="49" name="Grafik 48" descr="Ein Bild, das Symbol, Quadrat, Symmetrie, Design enthält.&#10;&#10;Automatisch generierte Beschreibung"/>
          <p:cNvPicPr>
            <a:picLocks noChangeAspect="1"/>
          </p:cNvPicPr>
          <p:nvPr/>
        </p:nvPicPr>
        <p:blipFill>
          <a:blip r:embed="rId13"/>
          <a:stretch/>
        </p:blipFill>
        <p:spPr bwMode="auto">
          <a:xfrm>
            <a:off x="-340296" y="511332"/>
            <a:ext cx="5494172" cy="4395337"/>
          </a:xfrm>
          <a:prstGeom prst="rect">
            <a:avLst/>
          </a:prstGeom>
        </p:spPr>
      </p:pic>
      <p:pic>
        <p:nvPicPr>
          <p:cNvPr id="58" name="Grafik 57"/>
          <p:cNvPicPr>
            <a:picLocks noChangeAspect="1"/>
          </p:cNvPicPr>
          <p:nvPr/>
        </p:nvPicPr>
        <p:blipFill>
          <a:blip r:embed="rId14"/>
          <a:stretch/>
        </p:blipFill>
        <p:spPr bwMode="auto">
          <a:xfrm>
            <a:off x="-333730" y="508965"/>
            <a:ext cx="5494170" cy="4395336"/>
          </a:xfrm>
          <a:prstGeom prst="rect">
            <a:avLst/>
          </a:prstGeom>
        </p:spPr>
      </p:pic>
      <p:pic>
        <p:nvPicPr>
          <p:cNvPr id="17" name="Grafik 16" descr="Ein Bild, das Schwarz, Dunkelheit enthält.&#10;&#10;Automatisch generierte Beschreibung"/>
          <p:cNvPicPr>
            <a:picLocks noChangeAspect="1"/>
          </p:cNvPicPr>
          <p:nvPr/>
        </p:nvPicPr>
        <p:blipFill>
          <a:blip r:embed="rId15"/>
          <a:stretch/>
        </p:blipFill>
        <p:spPr bwMode="auto">
          <a:xfrm>
            <a:off x="210072" y="712650"/>
            <a:ext cx="4100985" cy="3915333"/>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6"/>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7"/>
          <a:stretch/>
        </p:blipFill>
        <p:spPr bwMode="auto">
          <a:xfrm>
            <a:off x="103708" y="5418000"/>
            <a:ext cx="1440000" cy="1440000"/>
          </a:xfrm>
          <a:prstGeom prst="rect">
            <a:avLst/>
          </a:prstGeom>
        </p:spPr>
      </p:pic>
      <p:pic>
        <p:nvPicPr>
          <p:cNvPr id="13" name="Grafik 12" descr="Ein Bild, das Pixel, Clipart, Screenshot, Grafiken enthält.&#10;&#10;Automatisch generierte Beschreibung">
            <a:hlinkClick r:id="rId18" action="ppaction://hlinksldjump"/>
          </p:cNvPr>
          <p:cNvPicPr>
            <a:picLocks noChangeAspect="1"/>
          </p:cNvPicPr>
          <p:nvPr/>
        </p:nvPicPr>
        <p:blipFill>
          <a:blip r:embed="rId19"/>
          <a:stretch/>
        </p:blipFill>
        <p:spPr bwMode="auto">
          <a:xfrm>
            <a:off x="5105841" y="4587974"/>
            <a:ext cx="2270026" cy="2270026"/>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20"/>
          <a:stretch/>
        </p:blipFill>
        <p:spPr bwMode="auto">
          <a:xfrm>
            <a:off x="2431860" y="4649363"/>
            <a:ext cx="2118849" cy="2118849"/>
          </a:xfrm>
          <a:prstGeom prst="rect">
            <a:avLst/>
          </a:prstGeom>
        </p:spPr>
      </p:pic>
      <p:pic>
        <p:nvPicPr>
          <p:cNvPr id="6" name="Grafik 5" descr="Ein Bild, das Grafiken, Screenshot, Grafikdesign, Pixel enthält.&#10;&#10;Automatisch generierte Beschreibung"/>
          <p:cNvPicPr>
            <a:picLocks noChangeAspect="1"/>
          </p:cNvPicPr>
          <p:nvPr/>
        </p:nvPicPr>
        <p:blipFill>
          <a:blip r:embed="rId21"/>
          <a:stretch/>
        </p:blipFill>
        <p:spPr bwMode="auto">
          <a:xfrm>
            <a:off x="2431855" y="4646078"/>
            <a:ext cx="2118850" cy="2118850"/>
          </a:xfrm>
          <a:prstGeom prst="rect">
            <a:avLst/>
          </a:prstGeom>
        </p:spPr>
      </p:pic>
      <p:pic>
        <p:nvPicPr>
          <p:cNvPr id="5" name="Grafik 4" descr="Ein Bild, das Grafiken, Screenshot, Cartoon, Grafikdesign enthält.&#10;&#10;Automatisch generierte Beschreibung"/>
          <p:cNvPicPr>
            <a:picLocks noChangeAspect="1"/>
          </p:cNvPicPr>
          <p:nvPr/>
        </p:nvPicPr>
        <p:blipFill>
          <a:blip r:embed="rId22"/>
          <a:stretch/>
        </p:blipFill>
        <p:spPr bwMode="auto">
          <a:xfrm>
            <a:off x="2431235" y="4645975"/>
            <a:ext cx="2118851" cy="2118851"/>
          </a:xfrm>
          <a:prstGeom prst="rect">
            <a:avLst/>
          </a:prstGeom>
        </p:spPr>
      </p:pic>
      <p:pic>
        <p:nvPicPr>
          <p:cNvPr id="9" name="Grafik 8" descr="Ein Bild, das Screenshot enthält.&#10;&#10;Automatisch generierte Beschreibung">
            <a:hlinkClick r:id="rId23" action="ppaction://hlinksldjump"/>
          </p:cNvPr>
          <p:cNvPicPr>
            <a:picLocks noChangeAspect="1"/>
          </p:cNvPicPr>
          <p:nvPr/>
        </p:nvPicPr>
        <p:blipFill>
          <a:blip r:embed="rId24"/>
          <a:stretch/>
        </p:blipFill>
        <p:spPr bwMode="auto">
          <a:xfrm>
            <a:off x="3132001" y="-1428624"/>
            <a:ext cx="2879997" cy="1439998"/>
          </a:xfrm>
          <a:prstGeom prst="rect">
            <a:avLst/>
          </a:prstGeom>
        </p:spPr>
      </p:pic>
      <p:pic>
        <p:nvPicPr>
          <p:cNvPr id="10" name="Grafik 9" descr="Ein Bild, das Text, Schrift, Grafiken, Grafikdesign enthält.&#10;&#10;Automatisch generierte Beschreibung">
            <a:hlinkClick r:id="rId23" action="ppaction://hlinksldjump"/>
          </p:cNvPr>
          <p:cNvPicPr>
            <a:picLocks noChangeAspect="1"/>
          </p:cNvPicPr>
          <p:nvPr/>
        </p:nvPicPr>
        <p:blipFill>
          <a:blip r:embed="rId25"/>
          <a:stretch/>
        </p:blipFill>
        <p:spPr bwMode="auto">
          <a:xfrm>
            <a:off x="3223008" y="-1158513"/>
            <a:ext cx="2635160" cy="792488"/>
          </a:xfrm>
          <a:prstGeom prst="rect">
            <a:avLst/>
          </a:prstGeom>
        </p:spPr>
      </p:pic>
      <p:pic>
        <p:nvPicPr>
          <p:cNvPr id="12" name="Grafik 11" descr="Ein Bild, das Schwarz, Dunkelheit enthält.&#10;&#10;Automatisch generierte Beschreibung"/>
          <p:cNvPicPr>
            <a:picLocks noChangeAspect="1"/>
          </p:cNvPicPr>
          <p:nvPr/>
        </p:nvPicPr>
        <p:blipFill>
          <a:blip r:embed="rId26"/>
          <a:stretch/>
        </p:blipFill>
        <p:spPr bwMode="auto">
          <a:xfrm>
            <a:off x="4698782" y="1175882"/>
            <a:ext cx="4012315" cy="22721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3"/>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4"/>
          <a:stretch/>
        </p:blipFill>
        <p:spPr bwMode="auto">
          <a:xfrm>
            <a:off x="103708" y="5418000"/>
            <a:ext cx="1440000" cy="1440000"/>
          </a:xfrm>
          <a:prstGeom prst="rect">
            <a:avLst/>
          </a:prstGeom>
        </p:spPr>
      </p:pic>
      <p:pic>
        <p:nvPicPr>
          <p:cNvPr id="15" name="Grafik 14" descr="Ein Bild, das Pixel, Clipart, Screenshot, Grafiken enthält.&#10;&#10;Automatisch generierte Beschreibung">
            <a:hlinkClick r:id="rId15" action="ppaction://hlinksldjump"/>
          </p:cNvPr>
          <p:cNvPicPr>
            <a:picLocks noChangeAspect="1"/>
          </p:cNvPicPr>
          <p:nvPr/>
        </p:nvPicPr>
        <p:blipFill>
          <a:blip r:embed="rId16"/>
          <a:stretch/>
        </p:blipFill>
        <p:spPr bwMode="auto">
          <a:xfrm>
            <a:off x="5105841" y="4587974"/>
            <a:ext cx="2270026" cy="2270026"/>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13" name="Grafik 12" descr="Ein Bild, das Grafiken, Screenshot, Cartoon, Grafikdesign enthält.&#10;&#10;Automatisch generierte Beschreibung"/>
          <p:cNvPicPr>
            <a:picLocks noChangeAspect="1"/>
          </p:cNvPicPr>
          <p:nvPr/>
        </p:nvPicPr>
        <p:blipFill>
          <a:blip r:embed="rId18"/>
          <a:stretch/>
        </p:blipFill>
        <p:spPr bwMode="auto">
          <a:xfrm>
            <a:off x="2431235" y="4648356"/>
            <a:ext cx="2118851" cy="2118851"/>
          </a:xfrm>
          <a:prstGeom prst="rect">
            <a:avLst/>
          </a:prstGeom>
        </p:spPr>
      </p:pic>
      <p:pic>
        <p:nvPicPr>
          <p:cNvPr id="6" name="Grafik 5" descr="Ein Bild, das Symbol, Quadrat, Symmetrie, Design enthält.&#10;&#10;Automatisch generierte Beschreibung"/>
          <p:cNvPicPr>
            <a:picLocks noChangeAspect="1"/>
          </p:cNvPicPr>
          <p:nvPr/>
        </p:nvPicPr>
        <p:blipFill>
          <a:blip r:embed="rId19"/>
          <a:stretch/>
        </p:blipFill>
        <p:spPr bwMode="auto">
          <a:xfrm>
            <a:off x="-5093271" y="511332"/>
            <a:ext cx="5494172" cy="4395337"/>
          </a:xfrm>
          <a:prstGeom prst="rect">
            <a:avLst/>
          </a:prstGeom>
        </p:spPr>
      </p:pic>
      <p:pic>
        <p:nvPicPr>
          <p:cNvPr id="9" name="Grafik 8"/>
          <p:cNvPicPr>
            <a:picLocks noChangeAspect="1"/>
          </p:cNvPicPr>
          <p:nvPr/>
        </p:nvPicPr>
        <p:blipFill>
          <a:blip r:embed="rId20"/>
          <a:stretch/>
        </p:blipFill>
        <p:spPr bwMode="auto">
          <a:xfrm>
            <a:off x="-5086705" y="508965"/>
            <a:ext cx="5494170" cy="4395336"/>
          </a:xfrm>
          <a:prstGeom prst="rect">
            <a:avLst/>
          </a:prstGeom>
        </p:spPr>
      </p:pic>
      <p:pic>
        <p:nvPicPr>
          <p:cNvPr id="10" name="Grafik 9" descr="Ein Bild, das Schwarz, Dunkelheit enthält.&#10;&#10;Automatisch generierte Beschreibung"/>
          <p:cNvPicPr>
            <a:picLocks noChangeAspect="1"/>
          </p:cNvPicPr>
          <p:nvPr/>
        </p:nvPicPr>
        <p:blipFill>
          <a:blip r:embed="rId21"/>
          <a:stretch/>
        </p:blipFill>
        <p:spPr bwMode="auto">
          <a:xfrm>
            <a:off x="-4542903" y="712650"/>
            <a:ext cx="4100985" cy="3915333"/>
          </a:xfrm>
          <a:prstGeom prst="rect">
            <a:avLst/>
          </a:prstGeom>
        </p:spPr>
      </p:pic>
      <p:pic>
        <p:nvPicPr>
          <p:cNvPr id="12" name="Grafik 11" descr="Ein Bild, das Schwarz, Dunkelheit enthält.&#10;&#10;Automatisch generierte Beschreibung"/>
          <p:cNvPicPr>
            <a:picLocks noChangeAspect="1"/>
          </p:cNvPicPr>
          <p:nvPr/>
        </p:nvPicPr>
        <p:blipFill>
          <a:blip r:embed="rId22"/>
          <a:stretch/>
        </p:blipFill>
        <p:spPr bwMode="auto">
          <a:xfrm>
            <a:off x="1655211" y="1466272"/>
            <a:ext cx="5951971" cy="2820813"/>
          </a:xfrm>
          <a:prstGeom prst="rect">
            <a:avLst/>
          </a:prstGeom>
        </p:spPr>
      </p:pic>
      <p:pic>
        <p:nvPicPr>
          <p:cNvPr id="17" name="Grafik 16" descr="Ein Bild, das Screenshot enthält.&#10;&#10;Automatisch generierte Beschreibung">
            <a:hlinkClick r:id="rId23" action="ppaction://hlinksldjump"/>
          </p:cNvPr>
          <p:cNvPicPr>
            <a:picLocks noChangeAspect="1"/>
          </p:cNvPicPr>
          <p:nvPr/>
        </p:nvPicPr>
        <p:blipFill>
          <a:blip r:embed="rId24"/>
          <a:stretch/>
        </p:blipFill>
        <p:spPr bwMode="auto">
          <a:xfrm>
            <a:off x="3132001" y="-1533399"/>
            <a:ext cx="2879997" cy="1439998"/>
          </a:xfrm>
          <a:prstGeom prst="rect">
            <a:avLst/>
          </a:prstGeom>
        </p:spPr>
      </p:pic>
      <p:pic>
        <p:nvPicPr>
          <p:cNvPr id="18" name="Grafik 17" descr="Ein Bild, das Text, Schrift, Grafiken, Grafikdesign enthält.&#10;&#10;Automatisch generierte Beschreibung">
            <a:hlinkClick r:id="rId23" action="ppaction://hlinksldjump"/>
          </p:cNvPr>
          <p:cNvPicPr>
            <a:picLocks noChangeAspect="1"/>
          </p:cNvPicPr>
          <p:nvPr/>
        </p:nvPicPr>
        <p:blipFill>
          <a:blip r:embed="rId25"/>
          <a:stretch/>
        </p:blipFill>
        <p:spPr bwMode="auto">
          <a:xfrm>
            <a:off x="3213456" y="-1238376"/>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33643" y="3665126"/>
            <a:ext cx="1659802" cy="1659802"/>
          </a:xfrm>
          <a:prstGeom prst="rect">
            <a:avLst/>
          </a:prstGeom>
        </p:spPr>
      </p:pic>
      <p:sp>
        <p:nvSpPr>
          <p:cNvPr id="30" name="Rechteck 29"/>
          <p:cNvSpPr/>
          <p:nvPr/>
        </p:nvSpPr>
        <p:spPr bwMode="auto">
          <a:xfrm>
            <a:off x="1949014" y="1695173"/>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32488" y="339049"/>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72589" y="1998493"/>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32488" y="1955685"/>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93045" y="3665126"/>
            <a:ext cx="154059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93045" y="339049"/>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33243" y="3665251"/>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74099" y="3665126"/>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72589" y="339049"/>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93445" y="3665126"/>
            <a:ext cx="1380654" cy="1659802"/>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3"/>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4"/>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5"/>
          <a:stretch/>
        </p:blipFill>
        <p:spPr bwMode="auto">
          <a:xfrm>
            <a:off x="2431860" y="4647721"/>
            <a:ext cx="2118849" cy="2118849"/>
          </a:xfrm>
          <a:prstGeom prst="rect">
            <a:avLst/>
          </a:prstGeom>
        </p:spPr>
      </p:pic>
      <p:pic>
        <p:nvPicPr>
          <p:cNvPr id="12" name="Grafik 11" descr="Ein Bild, das Screenshot, Grafiken, Grafikdesign, Cartoon enthält.&#10;&#10;Automatisch generierte Beschreibung"/>
          <p:cNvPicPr>
            <a:picLocks noChangeAspect="1"/>
          </p:cNvPicPr>
          <p:nvPr/>
        </p:nvPicPr>
        <p:blipFill>
          <a:blip r:embed="rId16"/>
          <a:stretch/>
        </p:blipFill>
        <p:spPr bwMode="auto">
          <a:xfrm>
            <a:off x="2431858" y="4647721"/>
            <a:ext cx="2118849" cy="2118849"/>
          </a:xfrm>
          <a:prstGeom prst="rect">
            <a:avLst/>
          </a:prstGeom>
        </p:spPr>
      </p:pic>
      <p:pic>
        <p:nvPicPr>
          <p:cNvPr id="15" name="Grafik 14" descr="Ein Bild, das Pixel, Clipart, Screenshot, Grafiken enthält.&#10;&#10;Automatisch generierte Beschreibung">
            <a:hlinkClick r:id="rId17" action="ppaction://hlinksldjump"/>
          </p:cNvPr>
          <p:cNvPicPr>
            <a:picLocks noChangeAspect="1"/>
          </p:cNvPicPr>
          <p:nvPr/>
        </p:nvPicPr>
        <p:blipFill>
          <a:blip r:embed="rId18"/>
          <a:stretch/>
        </p:blipFill>
        <p:spPr bwMode="auto">
          <a:xfrm>
            <a:off x="5105841" y="4587974"/>
            <a:ext cx="2270026" cy="2270026"/>
          </a:xfrm>
          <a:prstGeom prst="rect">
            <a:avLst/>
          </a:prstGeom>
        </p:spPr>
      </p:pic>
      <p:pic>
        <p:nvPicPr>
          <p:cNvPr id="13" name="Grafik 12" descr="Ein Bild, das Grafiken, Screenshot, Cartoon, Grafikdesign enthält.&#10;&#10;Automatisch generierte Beschreibung"/>
          <p:cNvPicPr>
            <a:picLocks noChangeAspect="1"/>
          </p:cNvPicPr>
          <p:nvPr/>
        </p:nvPicPr>
        <p:blipFill>
          <a:blip r:embed="rId19"/>
          <a:stretch/>
        </p:blipFill>
        <p:spPr bwMode="auto">
          <a:xfrm>
            <a:off x="2431235" y="4648356"/>
            <a:ext cx="2118851" cy="2118851"/>
          </a:xfrm>
          <a:prstGeom prst="rect">
            <a:avLst/>
          </a:prstGeom>
        </p:spPr>
      </p:pic>
      <p:pic>
        <p:nvPicPr>
          <p:cNvPr id="6" name="Grafik 5" descr="Ein Bild, das Screenshot enthält.&#10;&#10;Automatisch generierte Beschreibung">
            <a:hlinkClick r:id="rId20" action="ppaction://hlinksldjump"/>
          </p:cNvPr>
          <p:cNvPicPr>
            <a:picLocks noChangeAspect="1"/>
          </p:cNvPicPr>
          <p:nvPr/>
        </p:nvPicPr>
        <p:blipFill>
          <a:blip r:embed="rId21"/>
          <a:stretch/>
        </p:blipFill>
        <p:spPr bwMode="auto">
          <a:xfrm>
            <a:off x="3132001" y="126"/>
            <a:ext cx="2879997" cy="1439998"/>
          </a:xfrm>
          <a:prstGeom prst="rect">
            <a:avLst/>
          </a:prstGeom>
        </p:spPr>
      </p:pic>
      <p:pic>
        <p:nvPicPr>
          <p:cNvPr id="11" name="Grafik 10" descr="Ein Bild, das gelb, Symbol, Grafiken, Design enthält.&#10;&#10;Automatisch generierte Beschreibung"/>
          <p:cNvPicPr>
            <a:picLocks noChangeAspect="1"/>
          </p:cNvPicPr>
          <p:nvPr/>
        </p:nvPicPr>
        <p:blipFill>
          <a:blip r:embed="rId22"/>
          <a:stretch/>
        </p:blipFill>
        <p:spPr bwMode="auto">
          <a:xfrm>
            <a:off x="4964395" y="5941906"/>
            <a:ext cx="891244" cy="891244"/>
          </a:xfrm>
          <a:prstGeom prst="rect">
            <a:avLst/>
          </a:prstGeom>
        </p:spPr>
      </p:pic>
      <p:pic>
        <p:nvPicPr>
          <p:cNvPr id="14" name="Grafik 13" descr="Ein Bild, das Schwarz, Dunkelheit enthält.&#10;&#10;Automatisch generierte Beschreibung"/>
          <p:cNvPicPr>
            <a:picLocks noChangeAspect="1"/>
          </p:cNvPicPr>
          <p:nvPr/>
        </p:nvPicPr>
        <p:blipFill>
          <a:blip r:embed="rId23"/>
          <a:stretch/>
        </p:blipFill>
        <p:spPr bwMode="auto">
          <a:xfrm>
            <a:off x="1663486" y="1575825"/>
            <a:ext cx="5904865" cy="2607451"/>
          </a:xfrm>
          <a:prstGeom prst="rect">
            <a:avLst/>
          </a:prstGeom>
        </p:spPr>
      </p:pic>
      <p:pic>
        <p:nvPicPr>
          <p:cNvPr id="19" name="Grafik 18" descr="Ein Bild, das Text, Schrift, Grafiken, Grafikdesign enthält.&#10;&#10;Automatisch generierte Beschreibung">
            <a:hlinkClick r:id="rId20" action="ppaction://hlinksldjump"/>
          </p:cNvPr>
          <p:cNvPicPr>
            <a:picLocks noChangeAspect="1"/>
          </p:cNvPicPr>
          <p:nvPr/>
        </p:nvPicPr>
        <p:blipFill>
          <a:blip r:embed="rId24"/>
          <a:stretch/>
        </p:blipFill>
        <p:spPr bwMode="auto">
          <a:xfrm>
            <a:off x="3213456" y="295149"/>
            <a:ext cx="2635160" cy="7924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18" name="Grafik 17" descr="Ein Bild, das Silhouette enthält.&#10;&#10;Automatisch generierte Beschreibung"/>
          <p:cNvPicPr>
            <a:picLocks noChangeAspect="1"/>
          </p:cNvPicPr>
          <p:nvPr/>
        </p:nvPicPr>
        <p:blipFill>
          <a:blip r:embed="rId4"/>
          <a:stretch/>
        </p:blipFill>
        <p:spPr bwMode="auto">
          <a:xfrm>
            <a:off x="3165166" y="2992039"/>
            <a:ext cx="1659802" cy="1659802"/>
          </a:xfrm>
          <a:prstGeom prst="rect">
            <a:avLst/>
          </a:prstGeom>
        </p:spPr>
      </p:pic>
      <p:pic>
        <p:nvPicPr>
          <p:cNvPr id="19" name="Grafik 18" descr="Ein Bild, das Screenshot, Schwarz, Grafiken enthält.&#10;&#10;Automatisch generierte Beschreibung"/>
          <p:cNvPicPr>
            <a:picLocks noChangeAspect="1"/>
          </p:cNvPicPr>
          <p:nvPr/>
        </p:nvPicPr>
        <p:blipFill>
          <a:blip r:embed="rId5"/>
          <a:stretch/>
        </p:blipFill>
        <p:spPr bwMode="auto">
          <a:xfrm>
            <a:off x="1388669" y="63866"/>
            <a:ext cx="1659802" cy="1659802"/>
          </a:xfrm>
          <a:prstGeom prst="rect">
            <a:avLst/>
          </a:prstGeom>
        </p:spPr>
      </p:pic>
      <p:pic>
        <p:nvPicPr>
          <p:cNvPr id="20" name="Grafik 19" descr="Ein Bild, das Schwarz, Screenshot, Silhouette, Design enthält.&#10;&#10;Automatisch generierte Beschreibung"/>
          <p:cNvPicPr>
            <a:picLocks noChangeAspect="1"/>
          </p:cNvPicPr>
          <p:nvPr/>
        </p:nvPicPr>
        <p:blipFill>
          <a:blip r:embed="rId6"/>
          <a:stretch/>
        </p:blipFill>
        <p:spPr bwMode="auto">
          <a:xfrm>
            <a:off x="5878246" y="1725184"/>
            <a:ext cx="1659802" cy="1266730"/>
          </a:xfrm>
          <a:prstGeom prst="rect">
            <a:avLst/>
          </a:prstGeom>
        </p:spPr>
      </p:pic>
      <p:pic>
        <p:nvPicPr>
          <p:cNvPr id="21" name="Grafik 20" descr="Ein Bild, das Schwarz, Screenshot, Silhouette, Design enthält.&#10;&#10;Automatisch generierte Beschreibung"/>
          <p:cNvPicPr>
            <a:picLocks noChangeAspect="1"/>
          </p:cNvPicPr>
          <p:nvPr/>
        </p:nvPicPr>
        <p:blipFill>
          <a:blip r:embed="rId7"/>
          <a:stretch/>
        </p:blipFill>
        <p:spPr bwMode="auto">
          <a:xfrm>
            <a:off x="1388669" y="1723669"/>
            <a:ext cx="1659802" cy="1279592"/>
          </a:xfrm>
          <a:prstGeom prst="rect">
            <a:avLst/>
          </a:prstGeom>
        </p:spPr>
      </p:pic>
      <p:pic>
        <p:nvPicPr>
          <p:cNvPr id="22" name="Grafik 21" descr="Ein Bild, das Schwarz, Screenshot, weiß enthält.&#10;&#10;Automatisch generierte Beschreibung"/>
          <p:cNvPicPr>
            <a:picLocks noChangeAspect="1"/>
          </p:cNvPicPr>
          <p:nvPr/>
        </p:nvPicPr>
        <p:blipFill>
          <a:blip r:embed="rId8"/>
          <a:stretch/>
        </p:blipFill>
        <p:spPr bwMode="auto">
          <a:xfrm>
            <a:off x="3049227" y="65508"/>
            <a:ext cx="2862591" cy="1659802"/>
          </a:xfrm>
          <a:prstGeom prst="rect">
            <a:avLst/>
          </a:prstGeom>
        </p:spPr>
      </p:pic>
      <p:pic>
        <p:nvPicPr>
          <p:cNvPr id="23" name="Grafik 22" descr="Ein Bild, das Schwarz, Silhouette enthält.&#10;&#10;Automatisch generierte Beschreibung"/>
          <p:cNvPicPr>
            <a:picLocks noChangeAspect="1"/>
          </p:cNvPicPr>
          <p:nvPr/>
        </p:nvPicPr>
        <p:blipFill>
          <a:blip r:embed="rId9"/>
          <a:stretch/>
        </p:blipFill>
        <p:spPr bwMode="auto">
          <a:xfrm>
            <a:off x="1388669" y="2992039"/>
            <a:ext cx="1659802" cy="1659802"/>
          </a:xfrm>
          <a:prstGeom prst="rect">
            <a:avLst/>
          </a:prstGeom>
        </p:spPr>
      </p:pic>
      <p:pic>
        <p:nvPicPr>
          <p:cNvPr id="24" name="Grafik 23" descr="Ein Bild, das Schwarz, Silhouette enthält.&#10;&#10;Automatisch generierte Beschreibung"/>
          <p:cNvPicPr>
            <a:picLocks noChangeAspect="1"/>
          </p:cNvPicPr>
          <p:nvPr/>
        </p:nvPicPr>
        <p:blipFill>
          <a:blip r:embed="rId10"/>
          <a:stretch/>
        </p:blipFill>
        <p:spPr bwMode="auto">
          <a:xfrm>
            <a:off x="5878246" y="2992039"/>
            <a:ext cx="1659802" cy="1659802"/>
          </a:xfrm>
          <a:prstGeom prst="rect">
            <a:avLst/>
          </a:prstGeom>
        </p:spPr>
      </p:pic>
      <p:pic>
        <p:nvPicPr>
          <p:cNvPr id="25" name="Grafik 24" descr="Ein Bild, das Screenshot, Schwarz, Grafiken enthält.&#10;&#10;Automatisch generierte Beschreibung"/>
          <p:cNvPicPr>
            <a:picLocks noChangeAspect="1"/>
          </p:cNvPicPr>
          <p:nvPr/>
        </p:nvPicPr>
        <p:blipFill>
          <a:blip r:embed="rId11"/>
          <a:stretch/>
        </p:blipFill>
        <p:spPr bwMode="auto">
          <a:xfrm>
            <a:off x="5878246" y="65508"/>
            <a:ext cx="1659802" cy="1659802"/>
          </a:xfrm>
          <a:prstGeom prst="rect">
            <a:avLst/>
          </a:prstGeom>
        </p:spPr>
      </p:pic>
      <p:pic>
        <p:nvPicPr>
          <p:cNvPr id="26" name="Grafik 25" descr="Ein Bild, das Schwarz, Screenshot, Schwarzweiß enthält.&#10;&#10;Automatisch generierte Beschreibung"/>
          <p:cNvPicPr>
            <a:picLocks noChangeAspect="1"/>
          </p:cNvPicPr>
          <p:nvPr/>
        </p:nvPicPr>
        <p:blipFill>
          <a:blip r:embed="rId12"/>
          <a:stretch/>
        </p:blipFill>
        <p:spPr bwMode="auto">
          <a:xfrm>
            <a:off x="4824969" y="2992039"/>
            <a:ext cx="1053277" cy="1659802"/>
          </a:xfrm>
          <a:prstGeom prst="rect">
            <a:avLst/>
          </a:prstGeom>
        </p:spPr>
      </p:pic>
      <p:pic>
        <p:nvPicPr>
          <p:cNvPr id="27" name="Grafik 26" descr="Ein Bild, das Schwarz, Screenshot, Schwarzweiß enthält.&#10;&#10;Automatisch generierte Beschreibung"/>
          <p:cNvPicPr>
            <a:picLocks noChangeAspect="1"/>
          </p:cNvPicPr>
          <p:nvPr/>
        </p:nvPicPr>
        <p:blipFill>
          <a:blip r:embed="rId12"/>
          <a:stretch/>
        </p:blipFill>
        <p:spPr bwMode="auto">
          <a:xfrm>
            <a:off x="3049227" y="2992039"/>
            <a:ext cx="115940" cy="1659802"/>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3"/>
          <a:stretch/>
        </p:blipFill>
        <p:spPr bwMode="auto">
          <a:xfrm>
            <a:off x="103708" y="5418000"/>
            <a:ext cx="1440000" cy="1440000"/>
          </a:xfrm>
          <a:prstGeom prst="rect">
            <a:avLst/>
          </a:prstGeom>
        </p:spPr>
      </p:pic>
      <p:sp>
        <p:nvSpPr>
          <p:cNvPr id="2" name="Interaktive Schaltfläche: Leer 1"/>
          <p:cNvSpPr/>
          <p:nvPr/>
        </p:nvSpPr>
        <p:spPr bwMode="auto">
          <a:xfrm>
            <a:off x="103707" y="5418001"/>
            <a:ext cx="1431543" cy="1439998"/>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3" name="Rechteck 62"/>
          <p:cNvSpPr/>
          <p:nvPr/>
        </p:nvSpPr>
        <p:spPr bwMode="auto">
          <a:xfrm>
            <a:off x="2934014" y="135419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1" name="Grafik 10" descr="Ein Bild, das Pixel, Clipart, Grafiken, Design enthält.&#10;&#10;Automatisch generierte Beschreibung"/>
          <p:cNvPicPr>
            <a:picLocks noChangeAspect="1"/>
          </p:cNvPicPr>
          <p:nvPr/>
        </p:nvPicPr>
        <p:blipFill>
          <a:blip r:embed="rId14"/>
          <a:stretch/>
        </p:blipFill>
        <p:spPr bwMode="auto">
          <a:xfrm>
            <a:off x="3436987" y="4587974"/>
            <a:ext cx="2270026" cy="2270026"/>
          </a:xfrm>
          <a:prstGeom prst="rect">
            <a:avLst/>
          </a:prstGeom>
        </p:spPr>
      </p:pic>
      <p:pic>
        <p:nvPicPr>
          <p:cNvPr id="3" name="Grafik 2" descr="Ein Bild, das Symbol, Grafiken, Design enthält.&#10;&#10;Automatisch generierte Beschreibung"/>
          <p:cNvPicPr>
            <a:picLocks noChangeAspect="1"/>
          </p:cNvPicPr>
          <p:nvPr/>
        </p:nvPicPr>
        <p:blipFill>
          <a:blip r:embed="rId15"/>
          <a:srcRect t="46434" r="23745"/>
          <a:stretch/>
        </p:blipFill>
        <p:spPr bwMode="auto">
          <a:xfrm rot="6229333">
            <a:off x="3108023" y="6131625"/>
            <a:ext cx="788959" cy="554226"/>
          </a:xfrm>
          <a:prstGeom prst="rect">
            <a:avLst/>
          </a:prstGeom>
        </p:spPr>
      </p:pic>
      <p:pic>
        <p:nvPicPr>
          <p:cNvPr id="6" name="Grafik 5" descr="Ein Bild, das Schwarz, Dunkelheit enthält.&#10;&#10;Automatisch generierte Beschreibung"/>
          <p:cNvPicPr>
            <a:picLocks noChangeAspect="1"/>
          </p:cNvPicPr>
          <p:nvPr/>
        </p:nvPicPr>
        <p:blipFill>
          <a:blip r:embed="rId16"/>
          <a:stretch/>
        </p:blipFill>
        <p:spPr bwMode="auto">
          <a:xfrm>
            <a:off x="2613221" y="1554841"/>
            <a:ext cx="3665948" cy="17235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afterEffect">
                                  <p:stCondLst>
                                    <p:cond delay="0"/>
                                  </p:stCondLst>
                                  <p:childTnLst>
                                    <p:animRot by="-1800000">
                                      <p:cBhvr>
                                        <p:cTn id="6" dur="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alphaModFix amt="50000"/>
          </a:blip>
          <a:stretch/>
        </p:blipFill>
        <p:spPr bwMode="auto">
          <a:xfrm>
            <a:off x="0" y="0"/>
            <a:ext cx="9144000" cy="6858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4"/>
          <a:stretch/>
        </p:blipFill>
        <p:spPr bwMode="auto">
          <a:xfrm>
            <a:off x="103708" y="5418000"/>
            <a:ext cx="1440000" cy="1440000"/>
          </a:xfrm>
          <a:prstGeom prst="rect">
            <a:avLst/>
          </a:prstGeom>
        </p:spPr>
      </p:pic>
      <p:sp>
        <p:nvSpPr>
          <p:cNvPr id="2" name="Interaktive Schaltfläche: Leer 1"/>
          <p:cNvSpPr/>
          <p:nvPr/>
        </p:nvSpPr>
        <p:spPr bwMode="auto">
          <a:xfrm>
            <a:off x="103707" y="5418001"/>
            <a:ext cx="1431543" cy="1439998"/>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3" name="Rechteck 62"/>
          <p:cNvSpPr/>
          <p:nvPr/>
        </p:nvSpPr>
        <p:spPr bwMode="auto">
          <a:xfrm>
            <a:off x="2934014" y="135419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1" name="Grafik 10"/>
          <p:cNvPicPr>
            <a:picLocks noChangeAspect="1"/>
          </p:cNvPicPr>
          <p:nvPr/>
        </p:nvPicPr>
        <p:blipFill>
          <a:blip r:embed="rId5"/>
          <a:stretch/>
        </p:blipFill>
        <p:spPr bwMode="auto">
          <a:xfrm>
            <a:off x="3436987" y="4587974"/>
            <a:ext cx="2270026" cy="2270026"/>
          </a:xfrm>
          <a:prstGeom prst="rect">
            <a:avLst/>
          </a:prstGeom>
        </p:spPr>
      </p:pic>
      <p:pic>
        <p:nvPicPr>
          <p:cNvPr id="3" name="Grafik 2" descr="Ein Bild, das Symbol, Grafiken, Design enthält.&#10;&#10;Automatisch generierte Beschreibung"/>
          <p:cNvPicPr>
            <a:picLocks noChangeAspect="1"/>
          </p:cNvPicPr>
          <p:nvPr/>
        </p:nvPicPr>
        <p:blipFill>
          <a:blip r:embed="rId6"/>
          <a:srcRect t="46434" r="23745"/>
          <a:stretch/>
        </p:blipFill>
        <p:spPr bwMode="auto">
          <a:xfrm rot="6229333">
            <a:off x="3108023" y="6131625"/>
            <a:ext cx="788959" cy="554226"/>
          </a:xfrm>
          <a:prstGeom prst="rect">
            <a:avLst/>
          </a:prstGeom>
        </p:spPr>
      </p:pic>
      <p:pic>
        <p:nvPicPr>
          <p:cNvPr id="5" name="Grafik 4" descr="Ein Bild, das Silhouette enthält.&#10;&#10;Automatisch generierte Beschreibung"/>
          <p:cNvPicPr>
            <a:picLocks noChangeAspect="1"/>
          </p:cNvPicPr>
          <p:nvPr/>
        </p:nvPicPr>
        <p:blipFill>
          <a:blip r:embed="rId7"/>
          <a:stretch/>
        </p:blipFill>
        <p:spPr bwMode="auto">
          <a:xfrm>
            <a:off x="3165166" y="2992039"/>
            <a:ext cx="1659802" cy="1659802"/>
          </a:xfrm>
          <a:prstGeom prst="rect">
            <a:avLst/>
          </a:prstGeom>
        </p:spPr>
      </p:pic>
      <p:pic>
        <p:nvPicPr>
          <p:cNvPr id="6" name="Grafik 5" descr="Ein Bild, das Screenshot, Schwarz, Grafiken enthält.&#10;&#10;Automatisch generierte Beschreibung"/>
          <p:cNvPicPr>
            <a:picLocks noChangeAspect="1"/>
          </p:cNvPicPr>
          <p:nvPr/>
        </p:nvPicPr>
        <p:blipFill>
          <a:blip r:embed="rId8"/>
          <a:stretch/>
        </p:blipFill>
        <p:spPr bwMode="auto">
          <a:xfrm>
            <a:off x="1388669" y="63866"/>
            <a:ext cx="1659802" cy="1659802"/>
          </a:xfrm>
          <a:prstGeom prst="rect">
            <a:avLst/>
          </a:prstGeom>
        </p:spPr>
      </p:pic>
      <p:pic>
        <p:nvPicPr>
          <p:cNvPr id="9" name="Grafik 8" descr="Ein Bild, das Schwarz, Screenshot, Silhouette, Design enthält.&#10;&#10;Automatisch generierte Beschreibung"/>
          <p:cNvPicPr>
            <a:picLocks noChangeAspect="1"/>
          </p:cNvPicPr>
          <p:nvPr/>
        </p:nvPicPr>
        <p:blipFill>
          <a:blip r:embed="rId9"/>
          <a:stretch/>
        </p:blipFill>
        <p:spPr bwMode="auto">
          <a:xfrm>
            <a:off x="5878246" y="1725184"/>
            <a:ext cx="1659802" cy="1266730"/>
          </a:xfrm>
          <a:prstGeom prst="rect">
            <a:avLst/>
          </a:prstGeom>
        </p:spPr>
      </p:pic>
      <p:pic>
        <p:nvPicPr>
          <p:cNvPr id="10" name="Grafik 9" descr="Ein Bild, das Schwarz, Screenshot, Silhouette, Design enthält.&#10;&#10;Automatisch generierte Beschreibung"/>
          <p:cNvPicPr>
            <a:picLocks noChangeAspect="1"/>
          </p:cNvPicPr>
          <p:nvPr/>
        </p:nvPicPr>
        <p:blipFill>
          <a:blip r:embed="rId10"/>
          <a:stretch/>
        </p:blipFill>
        <p:spPr bwMode="auto">
          <a:xfrm>
            <a:off x="1388669" y="1723669"/>
            <a:ext cx="1659802" cy="1279592"/>
          </a:xfrm>
          <a:prstGeom prst="rect">
            <a:avLst/>
          </a:prstGeom>
        </p:spPr>
      </p:pic>
      <p:pic>
        <p:nvPicPr>
          <p:cNvPr id="12" name="Grafik 11" descr="Ein Bild, das Schwarz, Screenshot, weiß enthält.&#10;&#10;Automatisch generierte Beschreibung"/>
          <p:cNvPicPr>
            <a:picLocks noChangeAspect="1"/>
          </p:cNvPicPr>
          <p:nvPr/>
        </p:nvPicPr>
        <p:blipFill>
          <a:blip r:embed="rId11"/>
          <a:stretch/>
        </p:blipFill>
        <p:spPr bwMode="auto">
          <a:xfrm>
            <a:off x="3049227" y="65508"/>
            <a:ext cx="2862591" cy="1659802"/>
          </a:xfrm>
          <a:prstGeom prst="rect">
            <a:avLst/>
          </a:prstGeom>
        </p:spPr>
      </p:pic>
      <p:pic>
        <p:nvPicPr>
          <p:cNvPr id="13" name="Grafik 12" descr="Ein Bild, das Schwarz, Silhouette enthält.&#10;&#10;Automatisch generierte Beschreibung"/>
          <p:cNvPicPr>
            <a:picLocks noChangeAspect="1"/>
          </p:cNvPicPr>
          <p:nvPr/>
        </p:nvPicPr>
        <p:blipFill>
          <a:blip r:embed="rId12"/>
          <a:stretch/>
        </p:blipFill>
        <p:spPr bwMode="auto">
          <a:xfrm>
            <a:off x="1388669" y="2992039"/>
            <a:ext cx="1659802" cy="1659802"/>
          </a:xfrm>
          <a:prstGeom prst="rect">
            <a:avLst/>
          </a:prstGeom>
        </p:spPr>
      </p:pic>
      <p:pic>
        <p:nvPicPr>
          <p:cNvPr id="14" name="Grafik 13" descr="Ein Bild, das Schwarz, Silhouette enthält.&#10;&#10;Automatisch generierte Beschreibung"/>
          <p:cNvPicPr>
            <a:picLocks noChangeAspect="1"/>
          </p:cNvPicPr>
          <p:nvPr/>
        </p:nvPicPr>
        <p:blipFill>
          <a:blip r:embed="rId13"/>
          <a:stretch/>
        </p:blipFill>
        <p:spPr bwMode="auto">
          <a:xfrm>
            <a:off x="5878246" y="2992039"/>
            <a:ext cx="1659802" cy="1659802"/>
          </a:xfrm>
          <a:prstGeom prst="rect">
            <a:avLst/>
          </a:prstGeom>
        </p:spPr>
      </p:pic>
      <p:pic>
        <p:nvPicPr>
          <p:cNvPr id="15" name="Grafik 14" descr="Ein Bild, das Screenshot, Schwarz, Grafiken enthält.&#10;&#10;Automatisch generierte Beschreibung"/>
          <p:cNvPicPr>
            <a:picLocks noChangeAspect="1"/>
          </p:cNvPicPr>
          <p:nvPr/>
        </p:nvPicPr>
        <p:blipFill>
          <a:blip r:embed="rId14"/>
          <a:stretch/>
        </p:blipFill>
        <p:spPr bwMode="auto">
          <a:xfrm>
            <a:off x="5878246" y="65508"/>
            <a:ext cx="1659802" cy="1659802"/>
          </a:xfrm>
          <a:prstGeom prst="rect">
            <a:avLst/>
          </a:prstGeom>
        </p:spPr>
      </p:pic>
      <p:pic>
        <p:nvPicPr>
          <p:cNvPr id="16" name="Grafik 15" descr="Ein Bild, das Schwarz, Screenshot, Schwarzweiß enthält.&#10;&#10;Automatisch generierte Beschreibung"/>
          <p:cNvPicPr>
            <a:picLocks noChangeAspect="1"/>
          </p:cNvPicPr>
          <p:nvPr/>
        </p:nvPicPr>
        <p:blipFill>
          <a:blip r:embed="rId15"/>
          <a:stretch/>
        </p:blipFill>
        <p:spPr bwMode="auto">
          <a:xfrm>
            <a:off x="4824969" y="2992039"/>
            <a:ext cx="1053277" cy="1659802"/>
          </a:xfrm>
          <a:prstGeom prst="rect">
            <a:avLst/>
          </a:prstGeom>
        </p:spPr>
      </p:pic>
      <p:pic>
        <p:nvPicPr>
          <p:cNvPr id="17" name="Grafik 16" descr="Ein Bild, das Schwarz, Screenshot, Schwarzweiß enthält.&#10;&#10;Automatisch generierte Beschreibung"/>
          <p:cNvPicPr>
            <a:picLocks noChangeAspect="1"/>
          </p:cNvPicPr>
          <p:nvPr/>
        </p:nvPicPr>
        <p:blipFill>
          <a:blip r:embed="rId15"/>
          <a:stretch/>
        </p:blipFill>
        <p:spPr bwMode="auto">
          <a:xfrm>
            <a:off x="3049227" y="2992039"/>
            <a:ext cx="115940" cy="1659802"/>
          </a:xfrm>
          <a:prstGeom prst="rect">
            <a:avLst/>
          </a:prstGeom>
        </p:spPr>
      </p:pic>
      <p:pic>
        <p:nvPicPr>
          <p:cNvPr id="18" name="Grafik 17" descr="Ein Bild, das Schwarz, Dunkelheit enthält.&#10;&#10;Automatisch generierte Beschreibung"/>
          <p:cNvPicPr>
            <a:picLocks noChangeAspect="1"/>
          </p:cNvPicPr>
          <p:nvPr/>
        </p:nvPicPr>
        <p:blipFill>
          <a:blip r:embed="rId16"/>
          <a:stretch/>
        </p:blipFill>
        <p:spPr bwMode="auto">
          <a:xfrm>
            <a:off x="2613221" y="1554841"/>
            <a:ext cx="3665948" cy="17235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afterEffect">
                                  <p:stCondLst>
                                    <p:cond delay="0"/>
                                  </p:stCondLst>
                                  <p:childTnLst>
                                    <p:animRot by="-1800000">
                                      <p:cBhvr>
                                        <p:cTn id="6" dur="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7" name="Grafik 6" descr="Ein Bild, das Symbol, Quadrat, Symmetrie, Design enthält.&#10;&#10;Automatisch generierte Beschreibung"/>
          <p:cNvPicPr>
            <a:picLocks noChangeAspect="1"/>
          </p:cNvPicPr>
          <p:nvPr/>
        </p:nvPicPr>
        <p:blipFill>
          <a:blip r:embed="rId4"/>
          <a:stretch/>
        </p:blipFill>
        <p:spPr bwMode="auto">
          <a:xfrm>
            <a:off x="1961646" y="1327649"/>
            <a:ext cx="5494172" cy="4395337"/>
          </a:xfrm>
          <a:prstGeom prst="rect">
            <a:avLst/>
          </a:prstGeom>
        </p:spPr>
      </p:pic>
      <p:pic>
        <p:nvPicPr>
          <p:cNvPr id="47" name="Grafik 46" descr="Ein Bild, das Screenshot, Symbol, Quadrat, Rechteck enthält.&#10;&#10;Automatisch generierte Beschreibung"/>
          <p:cNvPicPr>
            <a:picLocks noChangeAspect="1"/>
          </p:cNvPicPr>
          <p:nvPr/>
        </p:nvPicPr>
        <p:blipFill>
          <a:blip r:embed="rId5"/>
          <a:stretch/>
        </p:blipFill>
        <p:spPr bwMode="auto">
          <a:xfrm>
            <a:off x="1961646" y="1327647"/>
            <a:ext cx="5494171" cy="4395337"/>
          </a:xfrm>
          <a:prstGeom prst="rect">
            <a:avLst/>
          </a:prstGeom>
        </p:spPr>
      </p:pic>
      <p:pic>
        <p:nvPicPr>
          <p:cNvPr id="16" name="Grafik 15" descr="Ein Bild, das Pixel, Clipart, Grafiken enthält.&#10;&#10;Automatisch generierte Beschreibung">
            <a:hlinkClick r:id="rId6" action="ppaction://hlinksldjump"/>
          </p:cNvPr>
          <p:cNvPicPr>
            <a:picLocks noChangeAspect="1"/>
          </p:cNvPicPr>
          <p:nvPr/>
        </p:nvPicPr>
        <p:blipFill>
          <a:blip r:embed="rId7"/>
          <a:stretch/>
        </p:blipFill>
        <p:spPr bwMode="auto">
          <a:xfrm>
            <a:off x="6592530" y="4587974"/>
            <a:ext cx="2270025" cy="2270025"/>
          </a:xfrm>
          <a:prstGeom prst="rect">
            <a:avLst/>
          </a:prstGeom>
        </p:spPr>
      </p:pic>
      <p:cxnSp>
        <p:nvCxnSpPr>
          <p:cNvPr id="18" name="Gerader Verbinder 17"/>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25" name="Gerader Verbinder 24"/>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0" name="Gerader Verbinder 29"/>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37" name="Grafik 36" descr="Ein Bild, das Screenshot, Schwarz, Grafiken enthält.&#10;&#10;Automatisch generierte Beschreibung"/>
          <p:cNvPicPr>
            <a:picLocks noChangeAspect="1"/>
          </p:cNvPicPr>
          <p:nvPr/>
        </p:nvPicPr>
        <p:blipFill>
          <a:blip r:embed="rId8"/>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9"/>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10"/>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11"/>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12"/>
          <a:stretch/>
        </p:blipFill>
        <p:spPr bwMode="auto">
          <a:xfrm>
            <a:off x="8314099" y="-978842"/>
            <a:ext cx="1659802" cy="1659802"/>
          </a:xfrm>
          <a:prstGeom prst="rect">
            <a:avLst/>
          </a:prstGeom>
        </p:spPr>
      </p:pic>
      <p:sp>
        <p:nvSpPr>
          <p:cNvPr id="11" name="Rechteck 10"/>
          <p:cNvSpPr/>
          <p:nvPr/>
        </p:nvSpPr>
        <p:spPr bwMode="auto">
          <a:xfrm>
            <a:off x="3817790" y="1476832"/>
            <a:ext cx="1573360" cy="7402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3" name="Grafik 22" descr="Ein Bild, das Text, Screenshot, Schrift, Grafiken enthält.&#10;&#10;Automatisch generierte Beschreibung"/>
          <p:cNvPicPr>
            <a:picLocks noChangeAspect="1"/>
          </p:cNvPicPr>
          <p:nvPr/>
        </p:nvPicPr>
        <p:blipFill>
          <a:blip r:embed="rId13"/>
          <a:stretch/>
        </p:blipFill>
        <p:spPr bwMode="auto">
          <a:xfrm>
            <a:off x="255200" y="53134"/>
            <a:ext cx="8606527" cy="6694581"/>
          </a:xfrm>
          <a:prstGeom prst="rect">
            <a:avLst/>
          </a:prstGeom>
        </p:spPr>
      </p:pic>
      <p:pic>
        <p:nvPicPr>
          <p:cNvPr id="19" name="Grafik 18" descr="Ein Bild, das Schwarz, Dunkelheit enthält.&#10;&#10;Automatisch generierte Beschreibung"/>
          <p:cNvPicPr>
            <a:picLocks noChangeAspect="1"/>
          </p:cNvPicPr>
          <p:nvPr/>
        </p:nvPicPr>
        <p:blipFill>
          <a:blip r:embed="rId14"/>
          <a:stretch/>
        </p:blipFill>
        <p:spPr bwMode="auto">
          <a:xfrm>
            <a:off x="2512128" y="1531338"/>
            <a:ext cx="4100985" cy="3915333"/>
          </a:xfrm>
          <a:prstGeom prst="rect">
            <a:avLst/>
          </a:prstGeom>
        </p:spPr>
      </p:pic>
      <p:sp>
        <p:nvSpPr>
          <p:cNvPr id="2" name="Rechteck 1">
            <a:hlinkClick r:id="rId15" action="ppaction://hlinksldjump"/>
          </p:cNvPr>
          <p:cNvSpPr/>
          <p:nvPr/>
        </p:nvSpPr>
        <p:spPr bwMode="auto">
          <a:xfrm>
            <a:off x="3792961"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8" name="Grafik 7" descr="Ein Bild, das Symbol, Grafiken, Screenshot, Pixel enthält.&#10;&#10;Automatisch generierte Beschreibung">
            <a:hlinkClick r:id="rId16" action="ppaction://hlinksldjump"/>
          </p:cNvPr>
          <p:cNvPicPr>
            <a:picLocks noChangeAspect="1"/>
          </p:cNvPicPr>
          <p:nvPr/>
        </p:nvPicPr>
        <p:blipFill>
          <a:blip r:embed="rId17"/>
          <a:stretch/>
        </p:blipFill>
        <p:spPr bwMode="auto">
          <a:xfrm>
            <a:off x="103708" y="5418000"/>
            <a:ext cx="1440000" cy="144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7" name="Grafik 6" descr="Ein Bild, das Symbol, Quadrat, Symmetrie, Design enthält.&#10;&#10;Automatisch generierte Beschreibung"/>
          <p:cNvPicPr>
            <a:picLocks noChangeAspect="1"/>
          </p:cNvPicPr>
          <p:nvPr/>
        </p:nvPicPr>
        <p:blipFill>
          <a:blip r:embed="rId4"/>
          <a:stretch/>
        </p:blipFill>
        <p:spPr bwMode="auto">
          <a:xfrm>
            <a:off x="1961646" y="1327649"/>
            <a:ext cx="5494172" cy="4395337"/>
          </a:xfrm>
          <a:prstGeom prst="rect">
            <a:avLst/>
          </a:prstGeom>
        </p:spPr>
      </p:pic>
      <p:pic>
        <p:nvPicPr>
          <p:cNvPr id="47" name="Grafik 46"/>
          <p:cNvPicPr>
            <a:picLocks noChangeAspect="1"/>
          </p:cNvPicPr>
          <p:nvPr/>
        </p:nvPicPr>
        <p:blipFill>
          <a:blip r:embed="rId5"/>
          <a:stretch/>
        </p:blipFill>
        <p:spPr bwMode="auto">
          <a:xfrm>
            <a:off x="1961646" y="1327647"/>
            <a:ext cx="5494171" cy="4395336"/>
          </a:xfrm>
          <a:prstGeom prst="rect">
            <a:avLst/>
          </a:prstGeom>
        </p:spPr>
      </p:pic>
      <p:pic>
        <p:nvPicPr>
          <p:cNvPr id="16" name="Grafik 15" descr="Ein Bild, das Pixel, Clipart, Grafiken enthält.&#10;&#10;Automatisch generierte Beschreibung">
            <a:hlinkClick r:id="rId6" action="ppaction://hlinksldjump"/>
          </p:cNvPr>
          <p:cNvPicPr>
            <a:picLocks noChangeAspect="1"/>
          </p:cNvPicPr>
          <p:nvPr/>
        </p:nvPicPr>
        <p:blipFill>
          <a:blip r:embed="rId7"/>
          <a:stretch/>
        </p:blipFill>
        <p:spPr bwMode="auto">
          <a:xfrm>
            <a:off x="6592530" y="4587974"/>
            <a:ext cx="2270025" cy="2270025"/>
          </a:xfrm>
          <a:prstGeom prst="rect">
            <a:avLst/>
          </a:prstGeom>
        </p:spPr>
      </p:pic>
      <p:cxnSp>
        <p:nvCxnSpPr>
          <p:cNvPr id="18" name="Gerader Verbinder 17"/>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25" name="Gerader Verbinder 24"/>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0" name="Gerader Verbinder 29"/>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37" name="Grafik 36" descr="Ein Bild, das Screenshot, Schwarz, Grafiken enthält.&#10;&#10;Automatisch generierte Beschreibung"/>
          <p:cNvPicPr>
            <a:picLocks noChangeAspect="1"/>
          </p:cNvPicPr>
          <p:nvPr/>
        </p:nvPicPr>
        <p:blipFill>
          <a:blip r:embed="rId8"/>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9"/>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10"/>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11"/>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12"/>
          <a:stretch/>
        </p:blipFill>
        <p:spPr bwMode="auto">
          <a:xfrm>
            <a:off x="8314099" y="-978842"/>
            <a:ext cx="1659802" cy="1659802"/>
          </a:xfrm>
          <a:prstGeom prst="rect">
            <a:avLst/>
          </a:prstGeom>
        </p:spPr>
      </p:pic>
      <p:pic>
        <p:nvPicPr>
          <p:cNvPr id="17" name="Grafik 16" descr="Ein Bild, das Text, Screenshot, Schrift, Grafiken enthält.&#10;&#10;Automatisch generierte Beschreibung"/>
          <p:cNvPicPr>
            <a:picLocks noChangeAspect="1"/>
          </p:cNvPicPr>
          <p:nvPr/>
        </p:nvPicPr>
        <p:blipFill>
          <a:blip r:embed="rId13"/>
          <a:stretch/>
        </p:blipFill>
        <p:spPr bwMode="auto">
          <a:xfrm>
            <a:off x="255200" y="53134"/>
            <a:ext cx="8606527" cy="6694581"/>
          </a:xfrm>
          <a:prstGeom prst="rect">
            <a:avLst/>
          </a:prstGeom>
        </p:spPr>
      </p:pic>
      <p:pic>
        <p:nvPicPr>
          <p:cNvPr id="19" name="Grafik 18" descr="Ein Bild, das Schwarz, Dunkelheit enthält.&#10;&#10;Automatisch generierte Beschreibung"/>
          <p:cNvPicPr>
            <a:picLocks noChangeAspect="1"/>
          </p:cNvPicPr>
          <p:nvPr/>
        </p:nvPicPr>
        <p:blipFill>
          <a:blip r:embed="rId14"/>
          <a:stretch/>
        </p:blipFill>
        <p:spPr bwMode="auto">
          <a:xfrm>
            <a:off x="2512128" y="1531338"/>
            <a:ext cx="4100985" cy="3915333"/>
          </a:xfrm>
          <a:prstGeom prst="rect">
            <a:avLst/>
          </a:prstGeom>
        </p:spPr>
      </p:pic>
      <p:pic>
        <p:nvPicPr>
          <p:cNvPr id="8" name="Grafik 7" descr="Ein Bild, das Symbol, Grafiken, Screenshot, Pixel enthält.&#10;&#10;Automatisch generierte Beschreibung">
            <a:hlinkClick r:id="rId15" action="ppaction://hlinksldjump"/>
          </p:cNvPr>
          <p:cNvPicPr>
            <a:picLocks noChangeAspect="1"/>
          </p:cNvPicPr>
          <p:nvPr/>
        </p:nvPicPr>
        <p:blipFill>
          <a:blip r:embed="rId16"/>
          <a:stretch/>
        </p:blipFill>
        <p:spPr bwMode="auto">
          <a:xfrm>
            <a:off x="103708" y="5418000"/>
            <a:ext cx="1440000" cy="1440000"/>
          </a:xfrm>
          <a:prstGeom prst="rect">
            <a:avLst/>
          </a:prstGeom>
        </p:spPr>
      </p:pic>
      <p:sp>
        <p:nvSpPr>
          <p:cNvPr id="2" name="Rechteck 1">
            <a:hlinkClick r:id="rId17"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 name="Rechteck 2">
            <a:hlinkClick r:id="rId18"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7" name="Grafik 6" descr="Ein Bild, das Symbol, Quadrat, Symmetrie, Design enthält.&#10;&#10;Automatisch generierte Beschreibung"/>
          <p:cNvPicPr>
            <a:picLocks noChangeAspect="1"/>
          </p:cNvPicPr>
          <p:nvPr/>
        </p:nvPicPr>
        <p:blipFill>
          <a:blip r:embed="rId4"/>
          <a:stretch/>
        </p:blipFill>
        <p:spPr bwMode="auto">
          <a:xfrm>
            <a:off x="1961646" y="1327649"/>
            <a:ext cx="5494172" cy="4395337"/>
          </a:xfrm>
          <a:prstGeom prst="rect">
            <a:avLst/>
          </a:prstGeom>
        </p:spPr>
      </p:pic>
      <p:pic>
        <p:nvPicPr>
          <p:cNvPr id="47" name="Grafik 46"/>
          <p:cNvPicPr>
            <a:picLocks noChangeAspect="1"/>
          </p:cNvPicPr>
          <p:nvPr/>
        </p:nvPicPr>
        <p:blipFill>
          <a:blip r:embed="rId5"/>
          <a:stretch/>
        </p:blipFill>
        <p:spPr bwMode="auto">
          <a:xfrm>
            <a:off x="1961646" y="1327647"/>
            <a:ext cx="5494170" cy="4395336"/>
          </a:xfrm>
          <a:prstGeom prst="rect">
            <a:avLst/>
          </a:prstGeom>
        </p:spPr>
      </p:pic>
      <p:pic>
        <p:nvPicPr>
          <p:cNvPr id="16" name="Grafik 15" descr="Ein Bild, das Pixel, Clipart, Grafiken enthält.&#10;&#10;Automatisch generierte Beschreibung">
            <a:hlinkClick r:id="rId6" action="ppaction://hlinksldjump"/>
          </p:cNvPr>
          <p:cNvPicPr>
            <a:picLocks noChangeAspect="1"/>
          </p:cNvPicPr>
          <p:nvPr/>
        </p:nvPicPr>
        <p:blipFill>
          <a:blip r:embed="rId7"/>
          <a:stretch/>
        </p:blipFill>
        <p:spPr bwMode="auto">
          <a:xfrm>
            <a:off x="6592530" y="4587974"/>
            <a:ext cx="2270025" cy="2270025"/>
          </a:xfrm>
          <a:prstGeom prst="rect">
            <a:avLst/>
          </a:prstGeom>
        </p:spPr>
      </p:pic>
      <p:cxnSp>
        <p:nvCxnSpPr>
          <p:cNvPr id="18" name="Gerader Verbinder 17"/>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25" name="Gerader Verbinder 24"/>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0" name="Gerader Verbinder 29"/>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37" name="Grafik 36" descr="Ein Bild, das Screenshot, Schwarz, Grafiken enthält.&#10;&#10;Automatisch generierte Beschreibung"/>
          <p:cNvPicPr>
            <a:picLocks noChangeAspect="1"/>
          </p:cNvPicPr>
          <p:nvPr/>
        </p:nvPicPr>
        <p:blipFill>
          <a:blip r:embed="rId8"/>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9"/>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10"/>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11"/>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12"/>
          <a:stretch/>
        </p:blipFill>
        <p:spPr bwMode="auto">
          <a:xfrm>
            <a:off x="8314099" y="-978842"/>
            <a:ext cx="1659802" cy="1659802"/>
          </a:xfrm>
          <a:prstGeom prst="rect">
            <a:avLst/>
          </a:prstGeom>
        </p:spPr>
      </p:pic>
      <p:pic>
        <p:nvPicPr>
          <p:cNvPr id="11" name="Grafik 10" descr="Ein Bild, das Text, Screenshot, Schrift, Grafiken enthält.&#10;&#10;Automatisch generierte Beschreibung"/>
          <p:cNvPicPr>
            <a:picLocks noChangeAspect="1"/>
          </p:cNvPicPr>
          <p:nvPr/>
        </p:nvPicPr>
        <p:blipFill>
          <a:blip r:embed="rId13"/>
          <a:stretch/>
        </p:blipFill>
        <p:spPr bwMode="auto">
          <a:xfrm>
            <a:off x="255200" y="53134"/>
            <a:ext cx="8606527" cy="6694581"/>
          </a:xfrm>
          <a:prstGeom prst="rect">
            <a:avLst/>
          </a:prstGeom>
        </p:spPr>
      </p:pic>
      <p:pic>
        <p:nvPicPr>
          <p:cNvPr id="17" name="Grafik 16" descr="Ein Bild, das Schwarz, Dunkelheit enthält.&#10;&#10;Automatisch generierte Beschreibung"/>
          <p:cNvPicPr>
            <a:picLocks noChangeAspect="1"/>
          </p:cNvPicPr>
          <p:nvPr/>
        </p:nvPicPr>
        <p:blipFill>
          <a:blip r:embed="rId14"/>
          <a:stretch/>
        </p:blipFill>
        <p:spPr bwMode="auto">
          <a:xfrm>
            <a:off x="2512128" y="1531338"/>
            <a:ext cx="4100985" cy="3915333"/>
          </a:xfrm>
          <a:prstGeom prst="rect">
            <a:avLst/>
          </a:prstGeom>
        </p:spPr>
      </p:pic>
      <p:sp>
        <p:nvSpPr>
          <p:cNvPr id="19" name="Rechteck 18">
            <a:hlinkClick r:id="rId15"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Rechteck 19">
            <a:hlinkClick r:id="rId16"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a:hlinkClick r:id="rId17" action="ppaction://hlinksldjump"/>
          </p:cNvPr>
          <p:cNvSpPr/>
          <p:nvPr/>
        </p:nvSpPr>
        <p:spPr bwMode="auto">
          <a:xfrm>
            <a:off x="5122269" y="3680991"/>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8" name="Grafik 7"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99478" y="5418000"/>
            <a:ext cx="1440000" cy="144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7" name="Grafik 6" descr="Ein Bild, das Symbol, Quadrat, Symmetrie, Design enthält.&#10;&#10;Automatisch generierte Beschreibung"/>
          <p:cNvPicPr>
            <a:picLocks noChangeAspect="1"/>
          </p:cNvPicPr>
          <p:nvPr/>
        </p:nvPicPr>
        <p:blipFill>
          <a:blip r:embed="rId4"/>
          <a:stretch/>
        </p:blipFill>
        <p:spPr bwMode="auto">
          <a:xfrm>
            <a:off x="1961646" y="1327649"/>
            <a:ext cx="5494172" cy="4395337"/>
          </a:xfrm>
          <a:prstGeom prst="rect">
            <a:avLst/>
          </a:prstGeom>
        </p:spPr>
      </p:pic>
      <p:pic>
        <p:nvPicPr>
          <p:cNvPr id="47" name="Grafik 46"/>
          <p:cNvPicPr>
            <a:picLocks noChangeAspect="1"/>
          </p:cNvPicPr>
          <p:nvPr/>
        </p:nvPicPr>
        <p:blipFill>
          <a:blip r:embed="rId5"/>
          <a:stretch/>
        </p:blipFill>
        <p:spPr bwMode="auto">
          <a:xfrm>
            <a:off x="1961646" y="1327647"/>
            <a:ext cx="5494170" cy="4395336"/>
          </a:xfrm>
          <a:prstGeom prst="rect">
            <a:avLst/>
          </a:prstGeom>
        </p:spPr>
      </p:pic>
      <p:pic>
        <p:nvPicPr>
          <p:cNvPr id="16" name="Grafik 15" descr="Ein Bild, das Pixel, Clipart, Grafiken enthält.&#10;&#10;Automatisch generierte Beschreibung">
            <a:hlinkClick r:id="rId6" action="ppaction://hlinksldjump"/>
          </p:cNvPr>
          <p:cNvPicPr>
            <a:picLocks noChangeAspect="1"/>
          </p:cNvPicPr>
          <p:nvPr/>
        </p:nvPicPr>
        <p:blipFill>
          <a:blip r:embed="rId7"/>
          <a:stretch/>
        </p:blipFill>
        <p:spPr bwMode="auto">
          <a:xfrm>
            <a:off x="6592530" y="4587974"/>
            <a:ext cx="2270025" cy="2270025"/>
          </a:xfrm>
          <a:prstGeom prst="rect">
            <a:avLst/>
          </a:prstGeom>
        </p:spPr>
      </p:pic>
      <p:cxnSp>
        <p:nvCxnSpPr>
          <p:cNvPr id="25" name="Gerader Verbinder 24"/>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0" name="Gerader Verbinder 29"/>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37" name="Grafik 36" descr="Ein Bild, das Screenshot, Schwarz, Grafiken enthält.&#10;&#10;Automatisch generierte Beschreibung"/>
          <p:cNvPicPr>
            <a:picLocks noChangeAspect="1"/>
          </p:cNvPicPr>
          <p:nvPr/>
        </p:nvPicPr>
        <p:blipFill>
          <a:blip r:embed="rId8"/>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9"/>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10"/>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11"/>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12"/>
          <a:stretch/>
        </p:blipFill>
        <p:spPr bwMode="auto">
          <a:xfrm>
            <a:off x="8314099" y="-978842"/>
            <a:ext cx="1659802" cy="1659802"/>
          </a:xfrm>
          <a:prstGeom prst="rect">
            <a:avLst/>
          </a:prstGeom>
        </p:spPr>
      </p:pic>
      <p:cxnSp>
        <p:nvCxnSpPr>
          <p:cNvPr id="11" name="Gerader Verbinder 10"/>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pic>
        <p:nvPicPr>
          <p:cNvPr id="17" name="Grafik 16" descr="Ein Bild, das Text, Screenshot, Schrift, Grafiken enthält.&#10;&#10;Automatisch generierte Beschreibung"/>
          <p:cNvPicPr>
            <a:picLocks noChangeAspect="1"/>
          </p:cNvPicPr>
          <p:nvPr/>
        </p:nvPicPr>
        <p:blipFill>
          <a:blip r:embed="rId13"/>
          <a:stretch/>
        </p:blipFill>
        <p:spPr bwMode="auto">
          <a:xfrm>
            <a:off x="255200" y="53134"/>
            <a:ext cx="8606527" cy="6694581"/>
          </a:xfrm>
          <a:prstGeom prst="rect">
            <a:avLst/>
          </a:prstGeom>
        </p:spPr>
      </p:pic>
      <p:pic>
        <p:nvPicPr>
          <p:cNvPr id="19" name="Grafik 18" descr="Ein Bild, das Schwarz, Dunkelheit enthält.&#10;&#10;Automatisch generierte Beschreibung"/>
          <p:cNvPicPr>
            <a:picLocks noChangeAspect="1"/>
          </p:cNvPicPr>
          <p:nvPr/>
        </p:nvPicPr>
        <p:blipFill>
          <a:blip r:embed="rId14"/>
          <a:stretch/>
        </p:blipFill>
        <p:spPr bwMode="auto">
          <a:xfrm>
            <a:off x="2512128" y="1531338"/>
            <a:ext cx="4100985" cy="3915333"/>
          </a:xfrm>
          <a:prstGeom prst="rect">
            <a:avLst/>
          </a:prstGeom>
        </p:spPr>
      </p:pic>
      <p:sp>
        <p:nvSpPr>
          <p:cNvPr id="20" name="Rechteck 19">
            <a:hlinkClick r:id="rId15"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Rechteck 20">
            <a:hlinkClick r:id="rId16"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3" name="Rechteck 22">
            <a:hlinkClick r:id="rId17" action="ppaction://hlinksldjump"/>
          </p:cNvPr>
          <p:cNvSpPr/>
          <p:nvPr/>
        </p:nvSpPr>
        <p:spPr bwMode="auto">
          <a:xfrm>
            <a:off x="5122269" y="3680991"/>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8" name="Grafik 7"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99478" y="5418000"/>
            <a:ext cx="1440000" cy="144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7" name="Grafik 6" descr="Ein Bild, das Symbol, Quadrat, Symmetrie, Design enthält.&#10;&#10;Automatisch generierte Beschreibung"/>
          <p:cNvPicPr>
            <a:picLocks noChangeAspect="1"/>
          </p:cNvPicPr>
          <p:nvPr/>
        </p:nvPicPr>
        <p:blipFill>
          <a:blip r:embed="rId4"/>
          <a:stretch/>
        </p:blipFill>
        <p:spPr bwMode="auto">
          <a:xfrm>
            <a:off x="1961646" y="1327649"/>
            <a:ext cx="5494172" cy="4395337"/>
          </a:xfrm>
          <a:prstGeom prst="rect">
            <a:avLst/>
          </a:prstGeom>
        </p:spPr>
      </p:pic>
      <p:pic>
        <p:nvPicPr>
          <p:cNvPr id="47" name="Grafik 46"/>
          <p:cNvPicPr>
            <a:picLocks noChangeAspect="1"/>
          </p:cNvPicPr>
          <p:nvPr/>
        </p:nvPicPr>
        <p:blipFill>
          <a:blip r:embed="rId5"/>
          <a:stretch/>
        </p:blipFill>
        <p:spPr bwMode="auto">
          <a:xfrm>
            <a:off x="1961646" y="1327647"/>
            <a:ext cx="5494170" cy="4395336"/>
          </a:xfrm>
          <a:prstGeom prst="rect">
            <a:avLst/>
          </a:prstGeom>
        </p:spPr>
      </p:pic>
      <p:pic>
        <p:nvPicPr>
          <p:cNvPr id="16" name="Grafik 15" descr="Ein Bild, das Pixel, Clipart, Grafiken enthält.&#10;&#10;Automatisch generierte Beschreibung">
            <a:hlinkClick r:id="rId6" action="ppaction://hlinksldjump"/>
          </p:cNvPr>
          <p:cNvPicPr>
            <a:picLocks noChangeAspect="1"/>
          </p:cNvPicPr>
          <p:nvPr/>
        </p:nvPicPr>
        <p:blipFill>
          <a:blip r:embed="rId7"/>
          <a:stretch/>
        </p:blipFill>
        <p:spPr bwMode="auto">
          <a:xfrm>
            <a:off x="6592530" y="4587974"/>
            <a:ext cx="2270025" cy="2270025"/>
          </a:xfrm>
          <a:prstGeom prst="rect">
            <a:avLst/>
          </a:prstGeom>
        </p:spPr>
      </p:pic>
      <p:cxnSp>
        <p:nvCxnSpPr>
          <p:cNvPr id="25" name="Gerader Verbinder 24"/>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0" name="Gerader Verbinder 29"/>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37" name="Grafik 36" descr="Ein Bild, das Screenshot, Schwarz, Grafiken enthält.&#10;&#10;Automatisch generierte Beschreibung"/>
          <p:cNvPicPr>
            <a:picLocks noChangeAspect="1"/>
          </p:cNvPicPr>
          <p:nvPr/>
        </p:nvPicPr>
        <p:blipFill>
          <a:blip r:embed="rId8"/>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9"/>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10"/>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11"/>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12"/>
          <a:stretch/>
        </p:blipFill>
        <p:spPr bwMode="auto">
          <a:xfrm>
            <a:off x="8314099" y="-978842"/>
            <a:ext cx="1659802" cy="1659802"/>
          </a:xfrm>
          <a:prstGeom prst="rect">
            <a:avLst/>
          </a:prstGeom>
        </p:spPr>
      </p:pic>
      <p:pic>
        <p:nvPicPr>
          <p:cNvPr id="33" name="Grafik 32" descr="Ein Bild, das Text, Screenshot, Schrift, Grafiken enthält.&#10;&#10;Automatisch generierte Beschreibung"/>
          <p:cNvPicPr>
            <a:picLocks noChangeAspect="1"/>
          </p:cNvPicPr>
          <p:nvPr/>
        </p:nvPicPr>
        <p:blipFill>
          <a:blip r:embed="rId13"/>
          <a:stretch/>
        </p:blipFill>
        <p:spPr bwMode="auto">
          <a:xfrm>
            <a:off x="249686" y="53134"/>
            <a:ext cx="8606527" cy="6694581"/>
          </a:xfrm>
          <a:prstGeom prst="rect">
            <a:avLst/>
          </a:prstGeom>
        </p:spPr>
      </p:pic>
      <p:cxnSp>
        <p:nvCxnSpPr>
          <p:cNvPr id="34" name="Gerader Verbinder 33"/>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pic>
        <p:nvPicPr>
          <p:cNvPr id="35" name="Grafik 34" descr="Ein Bild, das Schwarz, Dunkelheit enthält.&#10;&#10;Automatisch generierte Beschreibung"/>
          <p:cNvPicPr>
            <a:picLocks noChangeAspect="1"/>
          </p:cNvPicPr>
          <p:nvPr/>
        </p:nvPicPr>
        <p:blipFill>
          <a:blip r:embed="rId14"/>
          <a:stretch/>
        </p:blipFill>
        <p:spPr bwMode="auto">
          <a:xfrm>
            <a:off x="2512128" y="1531338"/>
            <a:ext cx="4100985" cy="3915333"/>
          </a:xfrm>
          <a:prstGeom prst="rect">
            <a:avLst/>
          </a:prstGeom>
        </p:spPr>
      </p:pic>
      <p:sp>
        <p:nvSpPr>
          <p:cNvPr id="36" name="Rechteck 35">
            <a:hlinkClick r:id="rId15"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Rechteck 37">
            <a:hlinkClick r:id="rId16"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9" name="Rechteck 38">
            <a:hlinkClick r:id="rId17" action="ppaction://hlinksldjump"/>
          </p:cNvPr>
          <p:cNvSpPr/>
          <p:nvPr/>
        </p:nvSpPr>
        <p:spPr bwMode="auto">
          <a:xfrm>
            <a:off x="5122269" y="3680991"/>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8" name="Grafik 7"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99478" y="5418000"/>
            <a:ext cx="1440000" cy="1440000"/>
          </a:xfrm>
          <a:prstGeom prst="rect">
            <a:avLst/>
          </a:prstGeom>
        </p:spPr>
      </p:pic>
      <p:sp>
        <p:nvSpPr>
          <p:cNvPr id="45" name="Rechteck 44">
            <a:hlinkClick r:id="rId20" action="ppaction://hlinksldjump"/>
          </p:cNvPr>
          <p:cNvSpPr/>
          <p:nvPr/>
        </p:nvSpPr>
        <p:spPr bwMode="auto">
          <a:xfrm>
            <a:off x="7214706" y="3673636"/>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 name="Grafik 3" descr="Ein Bild, das Silhouette enthält.&#10;&#10;Automatisch generierte Beschreibung"/>
          <p:cNvPicPr>
            <a:picLocks noChangeAspect="1"/>
          </p:cNvPicPr>
          <p:nvPr/>
        </p:nvPicPr>
        <p:blipFill>
          <a:blip r:embed="rId4"/>
          <a:stretch/>
        </p:blipFill>
        <p:spPr bwMode="auto">
          <a:xfrm>
            <a:off x="5559148" y="3078931"/>
            <a:ext cx="1659802" cy="1659802"/>
          </a:xfrm>
          <a:prstGeom prst="rect">
            <a:avLst/>
          </a:prstGeom>
        </p:spPr>
      </p:pic>
      <p:pic>
        <p:nvPicPr>
          <p:cNvPr id="14" name="Grafik 13" descr="Ein Bild, das Screenshot, Schwarz, Grafiken enthält.&#10;&#10;Automatisch generierte Beschreibung"/>
          <p:cNvPicPr>
            <a:picLocks noChangeAspect="1"/>
          </p:cNvPicPr>
          <p:nvPr/>
        </p:nvPicPr>
        <p:blipFill>
          <a:blip r:embed="rId5"/>
          <a:stretch/>
        </p:blipFill>
        <p:spPr bwMode="auto">
          <a:xfrm>
            <a:off x="3782651" y="150758"/>
            <a:ext cx="1659802" cy="1659802"/>
          </a:xfrm>
          <a:prstGeom prst="rect">
            <a:avLst/>
          </a:prstGeom>
        </p:spPr>
      </p:pic>
      <p:pic>
        <p:nvPicPr>
          <p:cNvPr id="17" name="Grafik 16" descr="Ein Bild, das Schwarz, Screenshot, Silhouette, Design enthält.&#10;&#10;Automatisch generierte Beschreibung"/>
          <p:cNvPicPr>
            <a:picLocks noChangeAspect="1"/>
          </p:cNvPicPr>
          <p:nvPr/>
        </p:nvPicPr>
        <p:blipFill>
          <a:blip r:embed="rId6"/>
          <a:stretch/>
        </p:blipFill>
        <p:spPr bwMode="auto">
          <a:xfrm>
            <a:off x="8272227" y="1812075"/>
            <a:ext cx="1659802" cy="1266730"/>
          </a:xfrm>
          <a:prstGeom prst="rect">
            <a:avLst/>
          </a:prstGeom>
        </p:spPr>
      </p:pic>
      <p:pic>
        <p:nvPicPr>
          <p:cNvPr id="19" name="Grafik 18" descr="Ein Bild, das Schwarz, Screenshot, Silhouette, Design enthält.&#10;&#10;Automatisch generierte Beschreibung"/>
          <p:cNvPicPr>
            <a:picLocks noChangeAspect="1"/>
          </p:cNvPicPr>
          <p:nvPr/>
        </p:nvPicPr>
        <p:blipFill>
          <a:blip r:embed="rId7"/>
          <a:stretch/>
        </p:blipFill>
        <p:spPr bwMode="auto">
          <a:xfrm>
            <a:off x="3782651" y="1810561"/>
            <a:ext cx="1659802" cy="1279592"/>
          </a:xfrm>
          <a:prstGeom prst="rect">
            <a:avLst/>
          </a:prstGeom>
        </p:spPr>
      </p:pic>
      <p:pic>
        <p:nvPicPr>
          <p:cNvPr id="20" name="Grafik 19" descr="Ein Bild, das Schwarz, Screenshot, weiß enthält.&#10;&#10;Automatisch generierte Beschreibung"/>
          <p:cNvPicPr>
            <a:picLocks noChangeAspect="1"/>
          </p:cNvPicPr>
          <p:nvPr/>
        </p:nvPicPr>
        <p:blipFill>
          <a:blip r:embed="rId8"/>
          <a:stretch/>
        </p:blipFill>
        <p:spPr bwMode="auto">
          <a:xfrm>
            <a:off x="5443207" y="152400"/>
            <a:ext cx="2862591" cy="1659802"/>
          </a:xfrm>
          <a:prstGeom prst="rect">
            <a:avLst/>
          </a:prstGeom>
        </p:spPr>
      </p:pic>
      <p:pic>
        <p:nvPicPr>
          <p:cNvPr id="21" name="Grafik 20" descr="Ein Bild, das Schwarz, Silhouette enthält.&#10;&#10;Automatisch generierte Beschreibung"/>
          <p:cNvPicPr>
            <a:picLocks noChangeAspect="1"/>
          </p:cNvPicPr>
          <p:nvPr/>
        </p:nvPicPr>
        <p:blipFill>
          <a:blip r:embed="rId9"/>
          <a:stretch/>
        </p:blipFill>
        <p:spPr bwMode="auto">
          <a:xfrm>
            <a:off x="3782651" y="3078931"/>
            <a:ext cx="1659802" cy="1659802"/>
          </a:xfrm>
          <a:prstGeom prst="rect">
            <a:avLst/>
          </a:prstGeom>
        </p:spPr>
      </p:pic>
      <p:pic>
        <p:nvPicPr>
          <p:cNvPr id="22" name="Grafik 21" descr="Ein Bild, das Schwarz, Silhouette enthält.&#10;&#10;Automatisch generierte Beschreibung"/>
          <p:cNvPicPr>
            <a:picLocks noChangeAspect="1"/>
          </p:cNvPicPr>
          <p:nvPr/>
        </p:nvPicPr>
        <p:blipFill>
          <a:blip r:embed="rId10"/>
          <a:stretch/>
        </p:blipFill>
        <p:spPr bwMode="auto">
          <a:xfrm>
            <a:off x="8272227" y="3078931"/>
            <a:ext cx="1659802" cy="1659802"/>
          </a:xfrm>
          <a:prstGeom prst="rect">
            <a:avLst/>
          </a:prstGeom>
        </p:spPr>
      </p:pic>
      <p:pic>
        <p:nvPicPr>
          <p:cNvPr id="23" name="Grafik 22" descr="Ein Bild, das Screenshot, Schwarz, Grafiken enthält.&#10;&#10;Automatisch generierte Beschreibung"/>
          <p:cNvPicPr>
            <a:picLocks noChangeAspect="1"/>
          </p:cNvPicPr>
          <p:nvPr/>
        </p:nvPicPr>
        <p:blipFill>
          <a:blip r:embed="rId11"/>
          <a:stretch/>
        </p:blipFill>
        <p:spPr bwMode="auto">
          <a:xfrm>
            <a:off x="8272227" y="152400"/>
            <a:ext cx="1659802" cy="1659802"/>
          </a:xfrm>
          <a:prstGeom prst="rect">
            <a:avLst/>
          </a:prstGeom>
        </p:spPr>
      </p:pic>
      <p:pic>
        <p:nvPicPr>
          <p:cNvPr id="24" name="Grafik 23" descr="Ein Bild, das Schwarz, Screenshot, Schwarzweiß enthält.&#10;&#10;Automatisch generierte Beschreibung"/>
          <p:cNvPicPr>
            <a:picLocks noChangeAspect="1"/>
          </p:cNvPicPr>
          <p:nvPr/>
        </p:nvPicPr>
        <p:blipFill>
          <a:blip r:embed="rId12"/>
          <a:stretch/>
        </p:blipFill>
        <p:spPr bwMode="auto">
          <a:xfrm>
            <a:off x="7219705" y="3078931"/>
            <a:ext cx="1052522" cy="1659802"/>
          </a:xfrm>
          <a:prstGeom prst="rect">
            <a:avLst/>
          </a:prstGeom>
        </p:spPr>
      </p:pic>
      <p:pic>
        <p:nvPicPr>
          <p:cNvPr id="25" name="Grafik 24" descr="Ein Bild, das Schwarz, Screenshot, Schwarzweiß enthält.&#10;&#10;Automatisch generierte Beschreibung"/>
          <p:cNvPicPr>
            <a:picLocks noChangeAspect="1"/>
          </p:cNvPicPr>
          <p:nvPr/>
        </p:nvPicPr>
        <p:blipFill>
          <a:blip r:embed="rId12"/>
          <a:stretch/>
        </p:blipFill>
        <p:spPr bwMode="auto">
          <a:xfrm>
            <a:off x="5443207" y="3078931"/>
            <a:ext cx="115940" cy="1659802"/>
          </a:xfrm>
          <a:prstGeom prst="rect">
            <a:avLst/>
          </a:prstGeom>
        </p:spPr>
      </p:pic>
      <p:pic>
        <p:nvPicPr>
          <p:cNvPr id="37" name="Grafik 36" descr="Ein Bild, das Symbol, Quadrat, Symmetrie, Design enthält.&#10;&#10;Automatisch generierte Beschreibung"/>
          <p:cNvPicPr>
            <a:picLocks noChangeAspect="1"/>
          </p:cNvPicPr>
          <p:nvPr/>
        </p:nvPicPr>
        <p:blipFill>
          <a:blip r:embed="rId13"/>
          <a:stretch/>
        </p:blipFill>
        <p:spPr bwMode="auto">
          <a:xfrm>
            <a:off x="-340296" y="511332"/>
            <a:ext cx="5494172" cy="4395337"/>
          </a:xfrm>
          <a:prstGeom prst="rect">
            <a:avLst/>
          </a:prstGeom>
        </p:spPr>
      </p:pic>
      <p:pic>
        <p:nvPicPr>
          <p:cNvPr id="40" name="Grafik 39" descr="Ein Bild, das Schwarz, Dunkelheit enthält.&#10;&#10;Automatisch generierte Beschreibung"/>
          <p:cNvPicPr>
            <a:picLocks noChangeAspect="1"/>
          </p:cNvPicPr>
          <p:nvPr/>
        </p:nvPicPr>
        <p:blipFill>
          <a:blip r:embed="rId14"/>
          <a:stretch/>
        </p:blipFill>
        <p:spPr bwMode="auto">
          <a:xfrm>
            <a:off x="210072" y="712650"/>
            <a:ext cx="4100985" cy="3915333"/>
          </a:xfrm>
          <a:prstGeom prst="rect">
            <a:avLst/>
          </a:prstGeom>
        </p:spPr>
      </p:pic>
      <p:pic>
        <p:nvPicPr>
          <p:cNvPr id="6" name="Grafik 5"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7"/>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8"/>
          <a:stretch/>
        </p:blipFill>
        <p:spPr bwMode="auto">
          <a:xfrm>
            <a:off x="103708" y="5418000"/>
            <a:ext cx="1440000" cy="1440000"/>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19"/>
          <a:stretch/>
        </p:blipFill>
        <p:spPr bwMode="auto">
          <a:xfrm>
            <a:off x="2431860" y="4649363"/>
            <a:ext cx="2118849" cy="2118849"/>
          </a:xfrm>
          <a:prstGeom prst="rect">
            <a:avLst/>
          </a:prstGeom>
        </p:spPr>
      </p:pic>
      <p:pic>
        <p:nvPicPr>
          <p:cNvPr id="10" name="Grafik 9" descr="Ein Bild, das Symbol, Grafiken, Design enthält.&#10;&#10;Automatisch generierte Beschreibung"/>
          <p:cNvPicPr>
            <a:picLocks noChangeAspect="1"/>
          </p:cNvPicPr>
          <p:nvPr/>
        </p:nvPicPr>
        <p:blipFill>
          <a:blip r:embed="rId20"/>
          <a:stretch/>
        </p:blipFill>
        <p:spPr bwMode="auto">
          <a:xfrm rot="934912">
            <a:off x="4833183" y="5703405"/>
            <a:ext cx="1034647" cy="1034647"/>
          </a:xfrm>
          <a:prstGeom prst="rect">
            <a:avLst/>
          </a:prstGeom>
        </p:spPr>
      </p:pic>
      <p:sp>
        <p:nvSpPr>
          <p:cNvPr id="11" name="Rechteck 10"/>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2" name="Grafik 31" descr="Ein Bild, das Schwarz, Dunkelheit enthält.&#10;&#10;Automatisch generierte Beschreibung"/>
          <p:cNvPicPr>
            <a:picLocks noChangeAspect="1"/>
          </p:cNvPicPr>
          <p:nvPr/>
        </p:nvPicPr>
        <p:blipFill>
          <a:blip r:embed="rId21"/>
          <a:stretch/>
        </p:blipFill>
        <p:spPr bwMode="auto">
          <a:xfrm>
            <a:off x="4765443" y="1312100"/>
            <a:ext cx="3995690" cy="2058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7" name="Grafik 6" descr="Ein Bild, das Symbol, Quadrat, Symmetrie, Design enthält.&#10;&#10;Automatisch generierte Beschreibung"/>
          <p:cNvPicPr>
            <a:picLocks noChangeAspect="1"/>
          </p:cNvPicPr>
          <p:nvPr/>
        </p:nvPicPr>
        <p:blipFill>
          <a:blip r:embed="rId4"/>
          <a:stretch/>
        </p:blipFill>
        <p:spPr bwMode="auto">
          <a:xfrm>
            <a:off x="1961646" y="1327649"/>
            <a:ext cx="5494172" cy="4395337"/>
          </a:xfrm>
          <a:prstGeom prst="rect">
            <a:avLst/>
          </a:prstGeom>
        </p:spPr>
      </p:pic>
      <p:pic>
        <p:nvPicPr>
          <p:cNvPr id="47" name="Grafik 46"/>
          <p:cNvPicPr>
            <a:picLocks noChangeAspect="1"/>
          </p:cNvPicPr>
          <p:nvPr/>
        </p:nvPicPr>
        <p:blipFill>
          <a:blip r:embed="rId5"/>
          <a:stretch/>
        </p:blipFill>
        <p:spPr bwMode="auto">
          <a:xfrm>
            <a:off x="1961646" y="1327647"/>
            <a:ext cx="5494170" cy="4395336"/>
          </a:xfrm>
          <a:prstGeom prst="rect">
            <a:avLst/>
          </a:prstGeom>
        </p:spPr>
      </p:pic>
      <p:cxnSp>
        <p:nvCxnSpPr>
          <p:cNvPr id="18" name="Gerader Verbinder 17"/>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25" name="Gerader Verbinder 24"/>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0" name="Gerader Verbinder 29"/>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37" name="Grafik 36" descr="Ein Bild, das Screenshot, Schwarz, Grafiken enthält.&#10;&#10;Automatisch generierte Beschreibung"/>
          <p:cNvPicPr>
            <a:picLocks noChangeAspect="1"/>
          </p:cNvPicPr>
          <p:nvPr/>
        </p:nvPicPr>
        <p:blipFill>
          <a:blip r:embed="rId6"/>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7"/>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8"/>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9"/>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10"/>
          <a:stretch/>
        </p:blipFill>
        <p:spPr bwMode="auto">
          <a:xfrm>
            <a:off x="8314099" y="-978842"/>
            <a:ext cx="1659802" cy="1659802"/>
          </a:xfrm>
          <a:prstGeom prst="rect">
            <a:avLst/>
          </a:prstGeom>
        </p:spPr>
      </p:pic>
      <p:pic>
        <p:nvPicPr>
          <p:cNvPr id="3" name="Grafik 2" descr="Ein Bild, das Pixel, Clipart, Screenshot, Grafiken enthält.&#10;&#10;Automatisch generierte Beschreibung"/>
          <p:cNvPicPr>
            <a:picLocks noChangeAspect="1"/>
          </p:cNvPicPr>
          <p:nvPr/>
        </p:nvPicPr>
        <p:blipFill>
          <a:blip r:embed="rId11"/>
          <a:stretch/>
        </p:blipFill>
        <p:spPr bwMode="auto">
          <a:xfrm>
            <a:off x="6592257" y="4587356"/>
            <a:ext cx="2270026" cy="2270026"/>
          </a:xfrm>
          <a:prstGeom prst="rect">
            <a:avLst/>
          </a:prstGeom>
        </p:spPr>
      </p:pic>
      <p:pic>
        <p:nvPicPr>
          <p:cNvPr id="23" name="Grafik 22"/>
          <p:cNvPicPr>
            <a:picLocks noChangeAspect="1"/>
          </p:cNvPicPr>
          <p:nvPr/>
        </p:nvPicPr>
        <p:blipFill>
          <a:blip r:embed="rId12"/>
          <a:stretch/>
        </p:blipFill>
        <p:spPr bwMode="auto">
          <a:xfrm>
            <a:off x="255200" y="53134"/>
            <a:ext cx="8606527" cy="6694581"/>
          </a:xfrm>
          <a:prstGeom prst="rect">
            <a:avLst/>
          </a:prstGeom>
        </p:spPr>
      </p:pic>
      <p:cxnSp>
        <p:nvCxnSpPr>
          <p:cNvPr id="26" name="Gerader Verbinder 25"/>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pic>
        <p:nvPicPr>
          <p:cNvPr id="27" name="Grafik 26" descr="Ein Bild, das Schwarz, Dunkelheit enthält.&#10;&#10;Automatisch generierte Beschreibung"/>
          <p:cNvPicPr>
            <a:picLocks noChangeAspect="1"/>
          </p:cNvPicPr>
          <p:nvPr/>
        </p:nvPicPr>
        <p:blipFill>
          <a:blip r:embed="rId13"/>
          <a:stretch/>
        </p:blipFill>
        <p:spPr bwMode="auto">
          <a:xfrm>
            <a:off x="2512128" y="1531338"/>
            <a:ext cx="4100985" cy="3915333"/>
          </a:xfrm>
          <a:prstGeom prst="rect">
            <a:avLst/>
          </a:prstGeom>
        </p:spPr>
      </p:pic>
      <p:sp>
        <p:nvSpPr>
          <p:cNvPr id="28" name="Rechteck 27">
            <a:hlinkClick r:id="rId14"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1" name="Rechteck 30">
            <a:hlinkClick r:id="rId15"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2" name="Rechteck 31">
            <a:hlinkClick r:id="rId16" action="ppaction://hlinksldjump"/>
          </p:cNvPr>
          <p:cNvSpPr/>
          <p:nvPr/>
        </p:nvSpPr>
        <p:spPr bwMode="auto">
          <a:xfrm>
            <a:off x="5122269" y="3680991"/>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Rechteck 32">
            <a:hlinkClick r:id="rId17" action="ppaction://hlinksldjump"/>
          </p:cNvPr>
          <p:cNvSpPr/>
          <p:nvPr/>
        </p:nvSpPr>
        <p:spPr bwMode="auto">
          <a:xfrm>
            <a:off x="7214706" y="3673636"/>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8" name="Grafik 7" descr="Ein Bild, das Symbol, Grafiken, Screenshot, Pixel enthält.&#10;&#10;Automatisch generierte Beschreibung">
            <a:hlinkClick r:id="rId18" action="ppaction://hlinksldjump"/>
          </p:cNvPr>
          <p:cNvPicPr>
            <a:picLocks noChangeAspect="1"/>
          </p:cNvPicPr>
          <p:nvPr/>
        </p:nvPicPr>
        <p:blipFill>
          <a:blip r:embed="rId19"/>
          <a:stretch/>
        </p:blipFill>
        <p:spPr bwMode="auto">
          <a:xfrm>
            <a:off x="99478" y="5418000"/>
            <a:ext cx="1440000" cy="1440000"/>
          </a:xfrm>
          <a:prstGeom prst="rect">
            <a:avLst/>
          </a:prstGeom>
        </p:spPr>
      </p:pic>
      <p:cxnSp>
        <p:nvCxnSpPr>
          <p:cNvPr id="36" name="Gerader Verbinder 35"/>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sp>
        <p:nvSpPr>
          <p:cNvPr id="39" name="Rechteck 38">
            <a:hlinkClick r:id="rId20" action="ppaction://hlinksldjump"/>
          </p:cNvPr>
          <p:cNvSpPr/>
          <p:nvPr/>
        </p:nvSpPr>
        <p:spPr bwMode="auto">
          <a:xfrm>
            <a:off x="3807586" y="6003824"/>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5" name="Rechteck 44">
            <a:hlinkClick r:id="rId21" action="ppaction://hlinksldjump"/>
          </p:cNvPr>
          <p:cNvSpPr/>
          <p:nvPr/>
        </p:nvSpPr>
        <p:spPr bwMode="auto">
          <a:xfrm>
            <a:off x="3803501" y="472997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7" name="Grafik 6" descr="Ein Bild, das Symbol, Quadrat, Symmetrie, Design enthält.&#10;&#10;Automatisch generierte Beschreibung"/>
          <p:cNvPicPr>
            <a:picLocks noChangeAspect="1"/>
          </p:cNvPicPr>
          <p:nvPr/>
        </p:nvPicPr>
        <p:blipFill>
          <a:blip r:embed="rId4"/>
          <a:stretch/>
        </p:blipFill>
        <p:spPr bwMode="auto">
          <a:xfrm>
            <a:off x="1961646" y="1327649"/>
            <a:ext cx="5494172" cy="4395337"/>
          </a:xfrm>
          <a:prstGeom prst="rect">
            <a:avLst/>
          </a:prstGeom>
        </p:spPr>
      </p:pic>
      <p:pic>
        <p:nvPicPr>
          <p:cNvPr id="47" name="Grafik 46"/>
          <p:cNvPicPr>
            <a:picLocks noChangeAspect="1"/>
          </p:cNvPicPr>
          <p:nvPr/>
        </p:nvPicPr>
        <p:blipFill>
          <a:blip r:embed="rId5"/>
          <a:stretch/>
        </p:blipFill>
        <p:spPr bwMode="auto">
          <a:xfrm>
            <a:off x="1961646" y="1327647"/>
            <a:ext cx="5494170" cy="4395336"/>
          </a:xfrm>
          <a:prstGeom prst="rect">
            <a:avLst/>
          </a:prstGeom>
        </p:spPr>
      </p:pic>
      <p:pic>
        <p:nvPicPr>
          <p:cNvPr id="37" name="Grafik 36" descr="Ein Bild, das Screenshot, Schwarz, Grafiken enthält.&#10;&#10;Automatisch generierte Beschreibung"/>
          <p:cNvPicPr>
            <a:picLocks noChangeAspect="1"/>
          </p:cNvPicPr>
          <p:nvPr/>
        </p:nvPicPr>
        <p:blipFill>
          <a:blip r:embed="rId6"/>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7"/>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8"/>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9"/>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10"/>
          <a:stretch/>
        </p:blipFill>
        <p:spPr bwMode="auto">
          <a:xfrm>
            <a:off x="8314099" y="-978842"/>
            <a:ext cx="1659802" cy="1659802"/>
          </a:xfrm>
          <a:prstGeom prst="rect">
            <a:avLst/>
          </a:prstGeom>
        </p:spPr>
      </p:pic>
      <p:pic>
        <p:nvPicPr>
          <p:cNvPr id="3" name="Grafik 2" descr="Ein Bild, das Pixel, Clipart, Screenshot, Grafiken enthält.&#10;&#10;Automatisch generierte Beschreibung"/>
          <p:cNvPicPr>
            <a:picLocks noChangeAspect="1"/>
          </p:cNvPicPr>
          <p:nvPr/>
        </p:nvPicPr>
        <p:blipFill>
          <a:blip r:embed="rId11"/>
          <a:stretch/>
        </p:blipFill>
        <p:spPr bwMode="auto">
          <a:xfrm>
            <a:off x="6592257" y="4587356"/>
            <a:ext cx="2270026" cy="2270026"/>
          </a:xfrm>
          <a:prstGeom prst="rect">
            <a:avLst/>
          </a:prstGeom>
        </p:spPr>
      </p:pic>
      <p:cxnSp>
        <p:nvCxnSpPr>
          <p:cNvPr id="21" name="Gerader Verbinder 20"/>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23" name="Gerader Verbinder 22"/>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26" name="Grafik 25"/>
          <p:cNvPicPr>
            <a:picLocks noChangeAspect="1"/>
          </p:cNvPicPr>
          <p:nvPr/>
        </p:nvPicPr>
        <p:blipFill>
          <a:blip r:embed="rId12"/>
          <a:stretch/>
        </p:blipFill>
        <p:spPr bwMode="auto">
          <a:xfrm>
            <a:off x="255200" y="53134"/>
            <a:ext cx="8606527" cy="6694581"/>
          </a:xfrm>
          <a:prstGeom prst="rect">
            <a:avLst/>
          </a:prstGeom>
        </p:spPr>
      </p:pic>
      <p:cxnSp>
        <p:nvCxnSpPr>
          <p:cNvPr id="27" name="Gerader Verbinder 26"/>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pic>
        <p:nvPicPr>
          <p:cNvPr id="28" name="Grafik 27" descr="Ein Bild, das Schwarz, Dunkelheit enthält.&#10;&#10;Automatisch generierte Beschreibung"/>
          <p:cNvPicPr>
            <a:picLocks noChangeAspect="1"/>
          </p:cNvPicPr>
          <p:nvPr/>
        </p:nvPicPr>
        <p:blipFill>
          <a:blip r:embed="rId13"/>
          <a:stretch/>
        </p:blipFill>
        <p:spPr bwMode="auto">
          <a:xfrm>
            <a:off x="2512128" y="1531338"/>
            <a:ext cx="4100985" cy="3915333"/>
          </a:xfrm>
          <a:prstGeom prst="rect">
            <a:avLst/>
          </a:prstGeom>
        </p:spPr>
      </p:pic>
      <p:sp>
        <p:nvSpPr>
          <p:cNvPr id="31" name="Rechteck 30">
            <a:hlinkClick r:id="rId14"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2" name="Rechteck 31">
            <a:hlinkClick r:id="rId15"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Rechteck 32">
            <a:hlinkClick r:id="rId16" action="ppaction://hlinksldjump"/>
          </p:cNvPr>
          <p:cNvSpPr/>
          <p:nvPr/>
        </p:nvSpPr>
        <p:spPr bwMode="auto">
          <a:xfrm>
            <a:off x="5122269" y="3680991"/>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a:hlinkClick r:id="rId17" action="ppaction://hlinksldjump"/>
          </p:cNvPr>
          <p:cNvSpPr/>
          <p:nvPr/>
        </p:nvSpPr>
        <p:spPr bwMode="auto">
          <a:xfrm>
            <a:off x="7214706" y="3673636"/>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38" name="Gerader Verbinder 37"/>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sp>
        <p:nvSpPr>
          <p:cNvPr id="48" name="Rechteck 47">
            <a:hlinkClick r:id="rId18" action="ppaction://hlinksldjump"/>
          </p:cNvPr>
          <p:cNvSpPr/>
          <p:nvPr/>
        </p:nvSpPr>
        <p:spPr bwMode="auto">
          <a:xfrm>
            <a:off x="2423912" y="3673194"/>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49" name="Gerader Verbinder 48"/>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pic>
        <p:nvPicPr>
          <p:cNvPr id="8" name="Grafik 7" descr="Ein Bild, das Symbol, Grafiken, Screenshot, Pixel enthält.&#10;&#10;Automatisch generierte Beschreibung">
            <a:hlinkClick r:id="rId19" action="ppaction://hlinksldjump"/>
          </p:cNvPr>
          <p:cNvPicPr>
            <a:picLocks noChangeAspect="1"/>
          </p:cNvPicPr>
          <p:nvPr/>
        </p:nvPicPr>
        <p:blipFill>
          <a:blip r:embed="rId20"/>
          <a:stretch/>
        </p:blipFill>
        <p:spPr bwMode="auto">
          <a:xfrm>
            <a:off x="99478" y="5418000"/>
            <a:ext cx="1440000" cy="1440000"/>
          </a:xfrm>
          <a:prstGeom prst="rect">
            <a:avLst/>
          </a:prstGeom>
        </p:spPr>
      </p:pic>
      <p:sp>
        <p:nvSpPr>
          <p:cNvPr id="2" name="Rechteck 1">
            <a:hlinkClick r:id="rId21" action="ppaction://hlinksldjump"/>
          </p:cNvPr>
          <p:cNvSpPr/>
          <p:nvPr/>
        </p:nvSpPr>
        <p:spPr bwMode="auto">
          <a:xfrm>
            <a:off x="3803501" y="472997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a:hlinkClick r:id="rId22" action="ppaction://hlinksldjump"/>
          </p:cNvPr>
          <p:cNvSpPr/>
          <p:nvPr/>
        </p:nvSpPr>
        <p:spPr bwMode="auto">
          <a:xfrm>
            <a:off x="3791007" y="600570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32" name="Gerader Verbinder 31"/>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37" name="Grafik 3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31" name="Grafik 30"/>
          <p:cNvPicPr>
            <a:picLocks noChangeAspect="1"/>
          </p:cNvPicPr>
          <p:nvPr/>
        </p:nvPicPr>
        <p:blipFill>
          <a:blip r:embed="rId9"/>
          <a:stretch/>
        </p:blipFill>
        <p:spPr bwMode="auto">
          <a:xfrm>
            <a:off x="255200" y="53134"/>
            <a:ext cx="8606527" cy="6694581"/>
          </a:xfrm>
          <a:prstGeom prst="rect">
            <a:avLst/>
          </a:prstGeom>
        </p:spPr>
      </p:pic>
      <p:pic>
        <p:nvPicPr>
          <p:cNvPr id="7" name="Grafik 6" descr="Ein Bild, das Symbol, Quadrat, Symmetrie, Design enthält.&#10;&#10;Automatisch generierte Beschreibung"/>
          <p:cNvPicPr>
            <a:picLocks noChangeAspect="1"/>
          </p:cNvPicPr>
          <p:nvPr/>
        </p:nvPicPr>
        <p:blipFill>
          <a:blip r:embed="rId10"/>
          <a:stretch/>
        </p:blipFill>
        <p:spPr bwMode="auto">
          <a:xfrm>
            <a:off x="1961646" y="1327649"/>
            <a:ext cx="5494172" cy="4395337"/>
          </a:xfrm>
          <a:prstGeom prst="rect">
            <a:avLst/>
          </a:prstGeom>
        </p:spPr>
      </p:pic>
      <p:pic>
        <p:nvPicPr>
          <p:cNvPr id="3" name="Grafik 2" descr="Ein Bild, das Pixel, Clipart, Screenshot, Grafiken enthält.&#10;&#10;Automatisch generierte Beschreibung"/>
          <p:cNvPicPr>
            <a:picLocks noChangeAspect="1"/>
          </p:cNvPicPr>
          <p:nvPr/>
        </p:nvPicPr>
        <p:blipFill>
          <a:blip r:embed="rId11"/>
          <a:stretch/>
        </p:blipFill>
        <p:spPr bwMode="auto">
          <a:xfrm>
            <a:off x="6592257" y="4587356"/>
            <a:ext cx="2270026" cy="2270026"/>
          </a:xfrm>
          <a:prstGeom prst="rect">
            <a:avLst/>
          </a:prstGeom>
        </p:spPr>
      </p:pic>
      <p:pic>
        <p:nvPicPr>
          <p:cNvPr id="8" name="Grafik 7" descr="Ein Bild, das Symbol, Grafiken, Screenshot, Pixel enthält.&#10;&#10;Automatisch generierte Beschreibung">
            <a:hlinkClick r:id="rId12" action="ppaction://hlinksldjump"/>
          </p:cNvPr>
          <p:cNvPicPr>
            <a:picLocks noChangeAspect="1"/>
          </p:cNvPicPr>
          <p:nvPr/>
        </p:nvPicPr>
        <p:blipFill>
          <a:blip r:embed="rId13"/>
          <a:stretch/>
        </p:blipFill>
        <p:spPr bwMode="auto">
          <a:xfrm>
            <a:off x="99478" y="5418000"/>
            <a:ext cx="1440000" cy="1440000"/>
          </a:xfrm>
          <a:prstGeom prst="rect">
            <a:avLst/>
          </a:prstGeom>
        </p:spPr>
      </p:pic>
      <p:pic>
        <p:nvPicPr>
          <p:cNvPr id="4" name="Grafik 3"/>
          <p:cNvPicPr>
            <a:picLocks noChangeAspect="1"/>
          </p:cNvPicPr>
          <p:nvPr/>
        </p:nvPicPr>
        <p:blipFill>
          <a:blip r:embed="rId14"/>
          <a:stretch/>
        </p:blipFill>
        <p:spPr bwMode="auto">
          <a:xfrm>
            <a:off x="1961646" y="1327647"/>
            <a:ext cx="5494170" cy="4395336"/>
          </a:xfrm>
          <a:prstGeom prst="rect">
            <a:avLst/>
          </a:prstGeom>
        </p:spPr>
      </p:pic>
      <p:pic>
        <p:nvPicPr>
          <p:cNvPr id="9" name="Grafik 8" descr="Ein Bild, das Schwarz, Dunkelheit enthält.&#10;&#10;Automatisch generierte Beschreibung"/>
          <p:cNvPicPr>
            <a:picLocks noChangeAspect="1"/>
          </p:cNvPicPr>
          <p:nvPr/>
        </p:nvPicPr>
        <p:blipFill>
          <a:blip r:embed="rId15"/>
          <a:stretch/>
        </p:blipFill>
        <p:spPr bwMode="auto">
          <a:xfrm>
            <a:off x="2512128" y="1531338"/>
            <a:ext cx="4100985" cy="3915333"/>
          </a:xfrm>
          <a:prstGeom prst="rect">
            <a:avLst/>
          </a:prstGeom>
        </p:spPr>
      </p:pic>
      <p:cxnSp>
        <p:nvCxnSpPr>
          <p:cNvPr id="27" name="Gerader Verbinder 26"/>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28" name="Gerader Verbinder 27"/>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sp>
        <p:nvSpPr>
          <p:cNvPr id="34" name="Rechteck 33">
            <a:hlinkClick r:id="rId16"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5" name="Rechteck 34">
            <a:hlinkClick r:id="rId17"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6" name="Rechteck 35">
            <a:hlinkClick r:id="rId18" action="ppaction://hlinksldjump"/>
          </p:cNvPr>
          <p:cNvSpPr/>
          <p:nvPr/>
        </p:nvSpPr>
        <p:spPr bwMode="auto">
          <a:xfrm>
            <a:off x="5122269" y="3680991"/>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Rechteck 37">
            <a:hlinkClick r:id="rId19" action="ppaction://hlinksldjump"/>
          </p:cNvPr>
          <p:cNvSpPr/>
          <p:nvPr/>
        </p:nvSpPr>
        <p:spPr bwMode="auto">
          <a:xfrm>
            <a:off x="7214706" y="3673636"/>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48" name="Gerader Verbinder 47"/>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sp>
        <p:nvSpPr>
          <p:cNvPr id="51" name="Rechteck 50">
            <a:hlinkClick r:id="rId20" action="ppaction://hlinksldjump"/>
          </p:cNvPr>
          <p:cNvSpPr/>
          <p:nvPr/>
        </p:nvSpPr>
        <p:spPr bwMode="auto">
          <a:xfrm>
            <a:off x="2423912" y="3673194"/>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52" name="Gerader Verbinder 51"/>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sp>
        <p:nvSpPr>
          <p:cNvPr id="2" name="Rechteck 1">
            <a:hlinkClick r:id="rId21" action="ppaction://hlinksldjump"/>
          </p:cNvPr>
          <p:cNvSpPr/>
          <p:nvPr/>
        </p:nvSpPr>
        <p:spPr bwMode="auto">
          <a:xfrm>
            <a:off x="3803501" y="472997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Rechteck 4">
            <a:hlinkClick r:id="rId22" action="ppaction://hlinksldjump"/>
          </p:cNvPr>
          <p:cNvSpPr/>
          <p:nvPr/>
        </p:nvSpPr>
        <p:spPr bwMode="auto">
          <a:xfrm>
            <a:off x="2423912" y="2518257"/>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5">
            <a:hlinkClick r:id="rId23" action="ppaction://hlinksldjump"/>
          </p:cNvPr>
          <p:cNvSpPr/>
          <p:nvPr/>
        </p:nvSpPr>
        <p:spPr bwMode="auto">
          <a:xfrm>
            <a:off x="3791007" y="600570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37" name="Grafik 3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28" name="Grafik 27" descr="Ein Bild, das Text, Screenshot, Schrift enthält.&#10;&#10;Automatisch generierte Beschreibung"/>
          <p:cNvPicPr>
            <a:picLocks noChangeAspect="1"/>
          </p:cNvPicPr>
          <p:nvPr/>
        </p:nvPicPr>
        <p:blipFill>
          <a:blip r:embed="rId9"/>
          <a:stretch/>
        </p:blipFill>
        <p:spPr bwMode="auto">
          <a:xfrm>
            <a:off x="254522" y="53281"/>
            <a:ext cx="8606527" cy="6694581"/>
          </a:xfrm>
          <a:prstGeom prst="rect">
            <a:avLst/>
          </a:prstGeom>
        </p:spPr>
      </p:pic>
      <p:pic>
        <p:nvPicPr>
          <p:cNvPr id="7" name="Grafik 6" descr="Ein Bild, das Symbol, Quadrat, Symmetrie, Design enthält.&#10;&#10;Automatisch generierte Beschreibung"/>
          <p:cNvPicPr>
            <a:picLocks noChangeAspect="1"/>
          </p:cNvPicPr>
          <p:nvPr/>
        </p:nvPicPr>
        <p:blipFill>
          <a:blip r:embed="rId10"/>
          <a:stretch/>
        </p:blipFill>
        <p:spPr bwMode="auto">
          <a:xfrm>
            <a:off x="1961646" y="1327649"/>
            <a:ext cx="5494172" cy="4395337"/>
          </a:xfrm>
          <a:prstGeom prst="rect">
            <a:avLst/>
          </a:prstGeom>
        </p:spPr>
      </p:pic>
      <p:pic>
        <p:nvPicPr>
          <p:cNvPr id="47" name="Grafik 46"/>
          <p:cNvPicPr>
            <a:picLocks noChangeAspect="1"/>
          </p:cNvPicPr>
          <p:nvPr/>
        </p:nvPicPr>
        <p:blipFill>
          <a:blip r:embed="rId11"/>
          <a:stretch/>
        </p:blipFill>
        <p:spPr bwMode="auto">
          <a:xfrm>
            <a:off x="1961646" y="1327647"/>
            <a:ext cx="5494170" cy="4395336"/>
          </a:xfrm>
          <a:prstGeom prst="rect">
            <a:avLst/>
          </a:prstGeom>
        </p:spPr>
      </p:pic>
      <p:cxnSp>
        <p:nvCxnSpPr>
          <p:cNvPr id="30" name="Gerader Verbinder 29"/>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3" name="Grafik 2" descr="Ein Bild, das Pixel, Clipart, Screenshot, Grafiken enthält.&#10;&#10;Automatisch generierte Beschreibung"/>
          <p:cNvPicPr>
            <a:picLocks noChangeAspect="1"/>
          </p:cNvPicPr>
          <p:nvPr/>
        </p:nvPicPr>
        <p:blipFill>
          <a:blip r:embed="rId12"/>
          <a:stretch/>
        </p:blipFill>
        <p:spPr bwMode="auto">
          <a:xfrm>
            <a:off x="6592257" y="4587356"/>
            <a:ext cx="2270026" cy="2270026"/>
          </a:xfrm>
          <a:prstGeom prst="rect">
            <a:avLst/>
          </a:prstGeom>
        </p:spPr>
      </p:pic>
      <p:cxnSp>
        <p:nvCxnSpPr>
          <p:cNvPr id="48" name="Gerader Verbinder 47"/>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pic>
        <p:nvPicPr>
          <p:cNvPr id="8" name="Grafik 7"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99478" y="5418000"/>
            <a:ext cx="1440000" cy="1440000"/>
          </a:xfrm>
          <a:prstGeom prst="rect">
            <a:avLst/>
          </a:prstGeom>
        </p:spPr>
      </p:pic>
      <p:sp>
        <p:nvSpPr>
          <p:cNvPr id="50" name="Rechteck 49">
            <a:hlinkClick r:id="rId15" action="ppaction://hlinksldjump"/>
          </p:cNvPr>
          <p:cNvSpPr/>
          <p:nvPr/>
        </p:nvSpPr>
        <p:spPr bwMode="auto">
          <a:xfrm>
            <a:off x="3791007" y="600570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2" name="Rechteck 51">
            <a:hlinkClick r:id="rId16" action="ppaction://hlinksldjump"/>
          </p:cNvPr>
          <p:cNvSpPr/>
          <p:nvPr/>
        </p:nvSpPr>
        <p:spPr bwMode="auto">
          <a:xfrm>
            <a:off x="197308" y="252606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3" name="Grafik 32" descr="Ein Bild, das Schwarz, Dunkelheit enthält.&#10;&#10;Automatisch generierte Beschreibung"/>
          <p:cNvPicPr>
            <a:picLocks noChangeAspect="1"/>
          </p:cNvPicPr>
          <p:nvPr/>
        </p:nvPicPr>
        <p:blipFill>
          <a:blip r:embed="rId17"/>
          <a:stretch/>
        </p:blipFill>
        <p:spPr bwMode="auto">
          <a:xfrm>
            <a:off x="2512128" y="1531338"/>
            <a:ext cx="4100985" cy="3915333"/>
          </a:xfrm>
          <a:prstGeom prst="rect">
            <a:avLst/>
          </a:prstGeom>
        </p:spPr>
      </p:pic>
      <p:cxnSp>
        <p:nvCxnSpPr>
          <p:cNvPr id="32" name="Gerader Verbinder 31"/>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sp>
        <p:nvSpPr>
          <p:cNvPr id="34" name="Rechteck 33">
            <a:hlinkClick r:id="rId18"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5" name="Rechteck 34">
            <a:hlinkClick r:id="rId19"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6" name="Rechteck 35">
            <a:hlinkClick r:id="rId20" action="ppaction://hlinksldjump"/>
          </p:cNvPr>
          <p:cNvSpPr/>
          <p:nvPr/>
        </p:nvSpPr>
        <p:spPr bwMode="auto">
          <a:xfrm>
            <a:off x="5122269" y="3680991"/>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5" name="Rechteck 44">
            <a:hlinkClick r:id="rId21" action="ppaction://hlinksldjump"/>
          </p:cNvPr>
          <p:cNvSpPr/>
          <p:nvPr/>
        </p:nvSpPr>
        <p:spPr bwMode="auto">
          <a:xfrm>
            <a:off x="2423912" y="3673194"/>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9" name="Rechteck 48">
            <a:hlinkClick r:id="rId22" action="ppaction://hlinksldjump"/>
          </p:cNvPr>
          <p:cNvSpPr/>
          <p:nvPr/>
        </p:nvSpPr>
        <p:spPr bwMode="auto">
          <a:xfrm>
            <a:off x="7214706" y="3673636"/>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1" name="Rechteck 50">
            <a:hlinkClick r:id="rId23" action="ppaction://hlinksldjump"/>
          </p:cNvPr>
          <p:cNvSpPr/>
          <p:nvPr/>
        </p:nvSpPr>
        <p:spPr bwMode="auto">
          <a:xfrm>
            <a:off x="2423912" y="2518257"/>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Rechteck 1">
            <a:hlinkClick r:id="rId24" action="ppaction://hlinksldjump"/>
          </p:cNvPr>
          <p:cNvSpPr/>
          <p:nvPr/>
        </p:nvSpPr>
        <p:spPr bwMode="auto">
          <a:xfrm>
            <a:off x="3803501" y="472997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31" name="Gerader Verbinder 30"/>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7" name="Grafik 6" descr="Ein Bild, das Symbol, Quadrat, Symmetrie, Design enthält.&#10;&#10;Automatisch generierte Beschreibung"/>
          <p:cNvPicPr>
            <a:picLocks noChangeAspect="1"/>
          </p:cNvPicPr>
          <p:nvPr/>
        </p:nvPicPr>
        <p:blipFill>
          <a:blip r:embed="rId4"/>
          <a:stretch/>
        </p:blipFill>
        <p:spPr bwMode="auto">
          <a:xfrm>
            <a:off x="1961646" y="1327649"/>
            <a:ext cx="5494172" cy="4395337"/>
          </a:xfrm>
          <a:prstGeom prst="rect">
            <a:avLst/>
          </a:prstGeom>
        </p:spPr>
      </p:pic>
      <p:pic>
        <p:nvPicPr>
          <p:cNvPr id="47" name="Grafik 46"/>
          <p:cNvPicPr>
            <a:picLocks noChangeAspect="1"/>
          </p:cNvPicPr>
          <p:nvPr/>
        </p:nvPicPr>
        <p:blipFill>
          <a:blip r:embed="rId5"/>
          <a:stretch/>
        </p:blipFill>
        <p:spPr bwMode="auto">
          <a:xfrm>
            <a:off x="1961646" y="1327647"/>
            <a:ext cx="5494170" cy="4395336"/>
          </a:xfrm>
          <a:prstGeom prst="rect">
            <a:avLst/>
          </a:prstGeom>
        </p:spPr>
      </p:pic>
      <p:cxnSp>
        <p:nvCxnSpPr>
          <p:cNvPr id="25" name="Gerader Verbinder 24"/>
          <p:cNvCxnSpPr/>
          <p:nvPr/>
        </p:nvCxnSpPr>
        <p:spPr bwMode="auto">
          <a:xfrm>
            <a:off x="1700670" y="2909254"/>
            <a:ext cx="765819"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0" name="Gerader Verbinder 29"/>
          <p:cNvCxnSpPr/>
          <p:nvPr/>
        </p:nvCxnSpPr>
        <p:spPr bwMode="auto">
          <a:xfrm>
            <a:off x="4592468" y="5402650"/>
            <a:ext cx="1" cy="660877"/>
          </a:xfrm>
          <a:prstGeom prst="line">
            <a:avLst/>
          </a:prstGeom>
          <a:ln w="57150"/>
        </p:spPr>
        <p:style>
          <a:lnRef idx="2">
            <a:schemeClr val="dk1"/>
          </a:lnRef>
          <a:fillRef idx="0">
            <a:schemeClr val="dk1"/>
          </a:fillRef>
          <a:effectRef idx="1">
            <a:schemeClr val="dk1"/>
          </a:effectRef>
          <a:fontRef idx="minor">
            <a:schemeClr val="tx1"/>
          </a:fontRef>
        </p:style>
      </p:cxnSp>
      <p:pic>
        <p:nvPicPr>
          <p:cNvPr id="37" name="Grafik 36" descr="Ein Bild, das Screenshot, Schwarz, Grafiken enthält.&#10;&#10;Automatisch generierte Beschreibung"/>
          <p:cNvPicPr>
            <a:picLocks noChangeAspect="1"/>
          </p:cNvPicPr>
          <p:nvPr/>
        </p:nvPicPr>
        <p:blipFill>
          <a:blip r:embed="rId6"/>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7"/>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8"/>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9"/>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10"/>
          <a:stretch/>
        </p:blipFill>
        <p:spPr bwMode="auto">
          <a:xfrm>
            <a:off x="8314099" y="-978842"/>
            <a:ext cx="1659802" cy="1659802"/>
          </a:xfrm>
          <a:prstGeom prst="rect">
            <a:avLst/>
          </a:prstGeom>
        </p:spPr>
      </p:pic>
      <p:pic>
        <p:nvPicPr>
          <p:cNvPr id="3" name="Grafik 2" descr="Ein Bild, das Pixel, Clipart, Screenshot, Grafiken enthält.&#10;&#10;Automatisch generierte Beschreibung"/>
          <p:cNvPicPr>
            <a:picLocks noChangeAspect="1"/>
          </p:cNvPicPr>
          <p:nvPr/>
        </p:nvPicPr>
        <p:blipFill>
          <a:blip r:embed="rId11"/>
          <a:stretch/>
        </p:blipFill>
        <p:spPr bwMode="auto">
          <a:xfrm>
            <a:off x="6592257" y="4587356"/>
            <a:ext cx="2270026" cy="2270026"/>
          </a:xfrm>
          <a:prstGeom prst="rect">
            <a:avLst/>
          </a:prstGeom>
        </p:spPr>
      </p:pic>
      <p:pic>
        <p:nvPicPr>
          <p:cNvPr id="4" name="Grafik 3" descr="Ein Bild, das gelb, Symbol, Grafiken, Design enthält.&#10;&#10;Automatisch generierte Beschreibung"/>
          <p:cNvPicPr>
            <a:picLocks noChangeAspect="1"/>
          </p:cNvPicPr>
          <p:nvPr/>
        </p:nvPicPr>
        <p:blipFill>
          <a:blip r:embed="rId12"/>
          <a:stretch/>
        </p:blipFill>
        <p:spPr bwMode="auto">
          <a:xfrm>
            <a:off x="6522771" y="5969880"/>
            <a:ext cx="891244" cy="891244"/>
          </a:xfrm>
          <a:prstGeom prst="rect">
            <a:avLst/>
          </a:prstGeom>
        </p:spPr>
      </p:pic>
      <p:pic>
        <p:nvPicPr>
          <p:cNvPr id="31" name="Grafik 30" descr="Ein Bild, das Screenshot, Text enthält.&#10;&#10;Automatisch generierte Beschreibung"/>
          <p:cNvPicPr>
            <a:picLocks noChangeAspect="1"/>
          </p:cNvPicPr>
          <p:nvPr/>
        </p:nvPicPr>
        <p:blipFill>
          <a:blip r:embed="rId13"/>
          <a:stretch/>
        </p:blipFill>
        <p:spPr bwMode="auto">
          <a:xfrm>
            <a:off x="254164" y="52565"/>
            <a:ext cx="8606527" cy="6694581"/>
          </a:xfrm>
          <a:prstGeom prst="rect">
            <a:avLst/>
          </a:prstGeom>
        </p:spPr>
      </p:pic>
      <p:cxnSp>
        <p:nvCxnSpPr>
          <p:cNvPr id="32" name="Gerader Verbinder 31"/>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3" name="Gerader Verbinder 32"/>
          <p:cNvCxnSpPr/>
          <p:nvPr/>
        </p:nvCxnSpPr>
        <p:spPr bwMode="auto">
          <a:xfrm>
            <a:off x="6637942" y="4055643"/>
            <a:ext cx="660903" cy="0"/>
          </a:xfrm>
          <a:prstGeom prst="line">
            <a:avLst/>
          </a:prstGeom>
          <a:ln w="57150"/>
        </p:spPr>
        <p:style>
          <a:lnRef idx="2">
            <a:schemeClr val="dk1"/>
          </a:lnRef>
          <a:fillRef idx="0">
            <a:schemeClr val="dk1"/>
          </a:fillRef>
          <a:effectRef idx="1">
            <a:schemeClr val="dk1"/>
          </a:effectRef>
          <a:fontRef idx="minor">
            <a:schemeClr val="tx1"/>
          </a:fontRef>
        </p:style>
      </p:cxnSp>
      <p:pic>
        <p:nvPicPr>
          <p:cNvPr id="34" name="Grafik 33" descr="Ein Bild, das Schwarz, Dunkelheit enthält.&#10;&#10;Automatisch generierte Beschreibung"/>
          <p:cNvPicPr>
            <a:picLocks noChangeAspect="1"/>
          </p:cNvPicPr>
          <p:nvPr/>
        </p:nvPicPr>
        <p:blipFill>
          <a:blip r:embed="rId14"/>
          <a:stretch/>
        </p:blipFill>
        <p:spPr bwMode="auto">
          <a:xfrm>
            <a:off x="2512128" y="1531338"/>
            <a:ext cx="4100985" cy="3915333"/>
          </a:xfrm>
          <a:prstGeom prst="rect">
            <a:avLst/>
          </a:prstGeom>
        </p:spPr>
      </p:pic>
      <p:sp>
        <p:nvSpPr>
          <p:cNvPr id="35" name="Rechteck 34">
            <a:hlinkClick r:id="rId15" action="ppaction://hlinksldjump"/>
          </p:cNvPr>
          <p:cNvSpPr/>
          <p:nvPr/>
        </p:nvSpPr>
        <p:spPr bwMode="auto">
          <a:xfrm>
            <a:off x="3798718" y="1468013"/>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6" name="Rechteck 35">
            <a:hlinkClick r:id="rId16" action="ppaction://hlinksldjump"/>
          </p:cNvPr>
          <p:cNvSpPr/>
          <p:nvPr/>
        </p:nvSpPr>
        <p:spPr bwMode="auto">
          <a:xfrm>
            <a:off x="5131795" y="251347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Rechteck 37">
            <a:hlinkClick r:id="rId17" action="ppaction://hlinksldjump"/>
          </p:cNvPr>
          <p:cNvSpPr/>
          <p:nvPr/>
        </p:nvSpPr>
        <p:spPr bwMode="auto">
          <a:xfrm>
            <a:off x="5122269" y="3680991"/>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8" name="Rechteck 47">
            <a:hlinkClick r:id="rId18" action="ppaction://hlinksldjump"/>
          </p:cNvPr>
          <p:cNvSpPr/>
          <p:nvPr/>
        </p:nvSpPr>
        <p:spPr bwMode="auto">
          <a:xfrm>
            <a:off x="2423912" y="3673194"/>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9" name="Rechteck 48">
            <a:hlinkClick r:id="rId19" action="ppaction://hlinksldjump"/>
          </p:cNvPr>
          <p:cNvSpPr/>
          <p:nvPr/>
        </p:nvSpPr>
        <p:spPr bwMode="auto">
          <a:xfrm>
            <a:off x="7214706" y="3673636"/>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0" name="Rechteck 49">
            <a:hlinkClick r:id="rId20" action="ppaction://hlinksldjump"/>
          </p:cNvPr>
          <p:cNvSpPr/>
          <p:nvPr/>
        </p:nvSpPr>
        <p:spPr bwMode="auto">
          <a:xfrm>
            <a:off x="2423912" y="2518257"/>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8" name="Grafik 7" descr="Ein Bild, das Symbol, Grafiken, Screenshot, Pixel enthält.&#10;&#10;Automatisch generierte Beschreibung">
            <a:hlinkClick r:id="rId21" action="ppaction://hlinksldjump"/>
          </p:cNvPr>
          <p:cNvPicPr>
            <a:picLocks noChangeAspect="1"/>
          </p:cNvPicPr>
          <p:nvPr/>
        </p:nvPicPr>
        <p:blipFill>
          <a:blip r:embed="rId22"/>
          <a:stretch/>
        </p:blipFill>
        <p:spPr bwMode="auto">
          <a:xfrm>
            <a:off x="99478" y="5418000"/>
            <a:ext cx="1440000" cy="1440000"/>
          </a:xfrm>
          <a:prstGeom prst="rect">
            <a:avLst/>
          </a:prstGeom>
        </p:spPr>
      </p:pic>
      <p:sp>
        <p:nvSpPr>
          <p:cNvPr id="51" name="Rechteck 50">
            <a:hlinkClick r:id="rId23" action="ppaction://hlinksldjump"/>
          </p:cNvPr>
          <p:cNvSpPr/>
          <p:nvPr/>
        </p:nvSpPr>
        <p:spPr bwMode="auto">
          <a:xfrm>
            <a:off x="3791007" y="600570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2" name="Rechteck 51">
            <a:hlinkClick r:id="rId24" action="ppaction://hlinksldjump"/>
          </p:cNvPr>
          <p:cNvSpPr/>
          <p:nvPr/>
        </p:nvSpPr>
        <p:spPr bwMode="auto">
          <a:xfrm>
            <a:off x="197308" y="2526065"/>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Rechteck 4">
            <a:hlinkClick r:id="rId25" action="ppaction://hlinksldjump"/>
          </p:cNvPr>
          <p:cNvSpPr/>
          <p:nvPr/>
        </p:nvSpPr>
        <p:spPr bwMode="auto">
          <a:xfrm>
            <a:off x="3803501" y="4729972"/>
            <a:ext cx="1587500" cy="7438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descr="Ein Bild, das Screenshot enthält.&#10;&#10;Automatisch generierte Beschreibung"/>
          <p:cNvPicPr>
            <a:picLocks noChangeAspect="1"/>
          </p:cNvPicPr>
          <p:nvPr/>
        </p:nvPicPr>
        <p:blipFill>
          <a:blip r:embed="rId3"/>
          <a:srcRect t="11540" b="8444"/>
          <a:stretch/>
        </p:blipFill>
        <p:spPr bwMode="auto">
          <a:xfrm>
            <a:off x="103709" y="4475704"/>
            <a:ext cx="2879997" cy="1152229"/>
          </a:xfrm>
          <a:prstGeom prst="rect">
            <a:avLst/>
          </a:prstGeom>
        </p:spPr>
      </p:pic>
      <p:sp>
        <p:nvSpPr>
          <p:cNvPr id="2" name="Rechteck 1"/>
          <p:cNvSpPr/>
          <p:nvPr/>
        </p:nvSpPr>
        <p:spPr bwMode="auto">
          <a:xfrm>
            <a:off x="281445" y="1613585"/>
            <a:ext cx="8581110" cy="2748670"/>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3" name="Grafik 12" descr="Ein Bild, das Schwarz, Screenshot, Schwarzweiß enthält.&#10;&#10;Automatisch generierte Beschreibung"/>
          <p:cNvPicPr>
            <a:picLocks noChangeAspect="1"/>
          </p:cNvPicPr>
          <p:nvPr/>
        </p:nvPicPr>
        <p:blipFill>
          <a:blip r:embed="rId4"/>
          <a:stretch/>
        </p:blipFill>
        <p:spPr bwMode="auto">
          <a:xfrm>
            <a:off x="819479" y="680959"/>
            <a:ext cx="7492456" cy="1659802"/>
          </a:xfrm>
          <a:prstGeom prst="rect">
            <a:avLst/>
          </a:prstGeom>
        </p:spPr>
      </p:pic>
      <p:pic>
        <p:nvPicPr>
          <p:cNvPr id="20" name="Grafik 19" descr="Ein Bild, das Text, Schrift, Grafiken, Grafikdesign enthält.&#10;&#10;Automatisch generierte Beschreibung"/>
          <p:cNvPicPr>
            <a:picLocks noChangeAspect="1"/>
          </p:cNvPicPr>
          <p:nvPr/>
        </p:nvPicPr>
        <p:blipFill>
          <a:blip r:embed="rId5"/>
          <a:stretch/>
        </p:blipFill>
        <p:spPr bwMode="auto">
          <a:xfrm>
            <a:off x="185228" y="4589626"/>
            <a:ext cx="2635160" cy="795259"/>
          </a:xfrm>
          <a:prstGeom prst="rect">
            <a:avLst/>
          </a:prstGeom>
        </p:spPr>
      </p:pic>
      <p:pic>
        <p:nvPicPr>
          <p:cNvPr id="27" name="Grafik 26" descr="Ein Bild, das Screenshot, Schwarz, Grafiken enthält.&#10;&#10;Automatisch generierte Beschreibung"/>
          <p:cNvPicPr>
            <a:picLocks noChangeAspect="1"/>
          </p:cNvPicPr>
          <p:nvPr/>
        </p:nvPicPr>
        <p:blipFill>
          <a:blip r:embed="rId6"/>
          <a:stretch/>
        </p:blipFill>
        <p:spPr bwMode="auto">
          <a:xfrm>
            <a:off x="-840324" y="-978841"/>
            <a:ext cx="1659802" cy="1659802"/>
          </a:xfrm>
          <a:prstGeom prst="rect">
            <a:avLst/>
          </a:prstGeom>
        </p:spPr>
      </p:pic>
      <p:pic>
        <p:nvPicPr>
          <p:cNvPr id="28" name="Grafik 27" descr="Ein Bild, das Schwarz, Screenshot, weiß enthält.&#10;&#10;Automatisch generierte Beschreibung"/>
          <p:cNvPicPr>
            <a:picLocks noChangeAspect="1"/>
          </p:cNvPicPr>
          <p:nvPr/>
        </p:nvPicPr>
        <p:blipFill>
          <a:blip r:embed="rId7"/>
          <a:stretch/>
        </p:blipFill>
        <p:spPr bwMode="auto">
          <a:xfrm>
            <a:off x="821643" y="-978842"/>
            <a:ext cx="7559386" cy="1659802"/>
          </a:xfrm>
          <a:prstGeom prst="rect">
            <a:avLst/>
          </a:prstGeom>
        </p:spPr>
      </p:pic>
      <p:pic>
        <p:nvPicPr>
          <p:cNvPr id="29" name="Grafik 28" descr="Ein Bild, das Schwarz, Silhouette enthält.&#10;&#10;Automatisch generierte Beschreibung"/>
          <p:cNvPicPr>
            <a:picLocks noChangeAspect="1"/>
          </p:cNvPicPr>
          <p:nvPr/>
        </p:nvPicPr>
        <p:blipFill>
          <a:blip r:embed="rId8"/>
          <a:stretch/>
        </p:blipFill>
        <p:spPr bwMode="auto">
          <a:xfrm>
            <a:off x="-840324" y="680960"/>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9"/>
          <a:stretch/>
        </p:blipFill>
        <p:spPr bwMode="auto">
          <a:xfrm>
            <a:off x="8314099" y="680960"/>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10"/>
          <a:stretch/>
        </p:blipFill>
        <p:spPr bwMode="auto">
          <a:xfrm>
            <a:off x="8314099" y="-978842"/>
            <a:ext cx="1659802" cy="1659802"/>
          </a:xfrm>
          <a:prstGeom prst="rect">
            <a:avLst/>
          </a:prstGeom>
        </p:spPr>
      </p:pic>
      <p:pic>
        <p:nvPicPr>
          <p:cNvPr id="51" name="Grafik 50" descr="Ein Bild, das Pixel, Clipart, Grafiken enthält.&#10;&#10;Automatisch generierte Beschreibung"/>
          <p:cNvPicPr>
            <a:picLocks noChangeAspect="1"/>
          </p:cNvPicPr>
          <p:nvPr/>
        </p:nvPicPr>
        <p:blipFill>
          <a:blip r:embed="rId11"/>
          <a:stretch/>
        </p:blipFill>
        <p:spPr bwMode="auto">
          <a:xfrm>
            <a:off x="6592530" y="4587974"/>
            <a:ext cx="2270025" cy="2270025"/>
          </a:xfrm>
          <a:prstGeom prst="rect">
            <a:avLst/>
          </a:prstGeom>
        </p:spPr>
      </p:pic>
      <p:pic>
        <p:nvPicPr>
          <p:cNvPr id="5" name="Grafik 4" descr="Ein Bild, das Pixel, Screenshot enthält.&#10;&#10;Automatisch generierte Beschreibung"/>
          <p:cNvPicPr>
            <a:picLocks noChangeAspect="1"/>
          </p:cNvPicPr>
          <p:nvPr/>
        </p:nvPicPr>
        <p:blipFill>
          <a:blip r:embed="rId12"/>
          <a:stretch/>
        </p:blipFill>
        <p:spPr bwMode="auto">
          <a:xfrm>
            <a:off x="8324521" y="1337305"/>
            <a:ext cx="811909" cy="811909"/>
          </a:xfrm>
          <a:prstGeom prst="rect">
            <a:avLst/>
          </a:prstGeom>
        </p:spPr>
      </p:pic>
      <p:pic>
        <p:nvPicPr>
          <p:cNvPr id="6" name="Grafik 5" descr="Ein Bild, das Symbol, Grafiken, Screenshot, Pixel enthält.&#10;&#10;Automatisch generierte Beschreibung"/>
          <p:cNvPicPr>
            <a:picLocks noChangeAspect="1"/>
          </p:cNvPicPr>
          <p:nvPr/>
        </p:nvPicPr>
        <p:blipFill>
          <a:blip r:embed="rId13"/>
          <a:stretch/>
        </p:blipFill>
        <p:spPr bwMode="auto">
          <a:xfrm>
            <a:off x="103708" y="5418000"/>
            <a:ext cx="1440000" cy="1440000"/>
          </a:xfrm>
          <a:prstGeom prst="rect">
            <a:avLst/>
          </a:prstGeom>
        </p:spPr>
      </p:pic>
      <p:sp>
        <p:nvSpPr>
          <p:cNvPr id="7" name="Interaktive Schaltfläche: Leer 6"/>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9" name="Grafik 8" descr="Ein Bild, das Screenshot, Grafiken, Grafikdesign, Pixel enthält.&#10;&#10;Automatisch generierte Beschreibung"/>
          <p:cNvPicPr>
            <a:picLocks noChangeAspect="1"/>
          </p:cNvPicPr>
          <p:nvPr/>
        </p:nvPicPr>
        <p:blipFill>
          <a:blip r:embed="rId14"/>
          <a:stretch/>
        </p:blipFill>
        <p:spPr bwMode="auto">
          <a:xfrm>
            <a:off x="3436987" y="4477347"/>
            <a:ext cx="2270025" cy="2270025"/>
          </a:xfrm>
          <a:prstGeom prst="rect">
            <a:avLst/>
          </a:prstGeom>
        </p:spPr>
      </p:pic>
      <p:pic>
        <p:nvPicPr>
          <p:cNvPr id="30" name="Grafik 29" descr="Ein Bild, das Schwarz, Dunkelheit enthält.&#10;&#10;Automatisch generierte Beschreibung"/>
          <p:cNvPicPr>
            <a:picLocks noChangeAspect="1"/>
          </p:cNvPicPr>
          <p:nvPr/>
        </p:nvPicPr>
        <p:blipFill>
          <a:blip r:embed="rId15"/>
          <a:stretch/>
        </p:blipFill>
        <p:spPr bwMode="auto">
          <a:xfrm>
            <a:off x="283777" y="37020"/>
            <a:ext cx="8578818" cy="1241379"/>
          </a:xfrm>
          <a:prstGeom prst="rect">
            <a:avLst/>
          </a:prstGeom>
        </p:spPr>
      </p:pic>
      <p:pic>
        <p:nvPicPr>
          <p:cNvPr id="10" name="Grafik 9" descr="Ein Bild, das Screenshot, Grafiken, Grafikdesign, Symbol enthält.&#10;&#10;Automatisch generierte Beschreibung"/>
          <p:cNvPicPr>
            <a:picLocks noChangeAspect="1"/>
          </p:cNvPicPr>
          <p:nvPr/>
        </p:nvPicPr>
        <p:blipFill>
          <a:blip r:embed="rId16"/>
          <a:stretch/>
        </p:blipFill>
        <p:spPr bwMode="auto">
          <a:xfrm>
            <a:off x="3436987" y="4475705"/>
            <a:ext cx="2270025" cy="2270025"/>
          </a:xfrm>
          <a:prstGeom prst="rect">
            <a:avLst/>
          </a:prstGeom>
        </p:spPr>
      </p:pic>
      <p:pic>
        <p:nvPicPr>
          <p:cNvPr id="18" name="Grafik 17"/>
          <p:cNvPicPr>
            <a:picLocks noChangeAspect="1"/>
          </p:cNvPicPr>
          <p:nvPr/>
        </p:nvPicPr>
        <p:blipFill>
          <a:blip r:embed="rId17"/>
          <a:stretch/>
        </p:blipFill>
        <p:spPr bwMode="auto">
          <a:xfrm>
            <a:off x="1053271" y="-280100"/>
            <a:ext cx="8751565" cy="6858000"/>
          </a:xfrm>
          <a:prstGeom prst="rect">
            <a:avLst/>
          </a:prstGeom>
        </p:spPr>
      </p:pic>
      <p:pic>
        <p:nvPicPr>
          <p:cNvPr id="16" name="Grafik 15"/>
          <p:cNvPicPr>
            <a:picLocks noChangeAspect="1"/>
          </p:cNvPicPr>
          <p:nvPr/>
        </p:nvPicPr>
        <p:blipFill>
          <a:blip r:embed="rId18"/>
          <a:stretch/>
        </p:blipFill>
        <p:spPr bwMode="auto">
          <a:xfrm>
            <a:off x="1049675" y="-280827"/>
            <a:ext cx="8754309" cy="6857999"/>
          </a:xfrm>
          <a:prstGeom prst="rect">
            <a:avLst/>
          </a:prstGeom>
        </p:spPr>
      </p:pic>
      <p:pic>
        <p:nvPicPr>
          <p:cNvPr id="14" name="Grafik 13"/>
          <p:cNvPicPr>
            <a:picLocks noChangeAspect="1"/>
          </p:cNvPicPr>
          <p:nvPr/>
        </p:nvPicPr>
        <p:blipFill>
          <a:blip r:embed="rId19"/>
          <a:stretch/>
        </p:blipFill>
        <p:spPr bwMode="auto">
          <a:xfrm>
            <a:off x="1047336" y="-280168"/>
            <a:ext cx="8754309" cy="6858000"/>
          </a:xfrm>
          <a:prstGeom prst="rect">
            <a:avLst/>
          </a:prstGeom>
        </p:spPr>
      </p:pic>
      <p:pic>
        <p:nvPicPr>
          <p:cNvPr id="11" name="Grafik 10" descr="Ein Bild, das Text, Screenshot, Schrift, Schwarzweiß enthält.&#10;&#10;Automatisch generierte Beschreibung"/>
          <p:cNvPicPr>
            <a:picLocks noChangeAspect="1"/>
          </p:cNvPicPr>
          <p:nvPr/>
        </p:nvPicPr>
        <p:blipFill>
          <a:blip r:embed="rId20"/>
          <a:stretch/>
        </p:blipFill>
        <p:spPr bwMode="auto">
          <a:xfrm>
            <a:off x="1051431" y="-278826"/>
            <a:ext cx="8754310" cy="6858000"/>
          </a:xfrm>
          <a:prstGeom prst="rect">
            <a:avLst/>
          </a:prstGeom>
        </p:spPr>
      </p:pic>
      <p:pic>
        <p:nvPicPr>
          <p:cNvPr id="22" name="Grafik 21" descr="Ein Bild, das Text, Schrift, Screenshot, Grafiken enthält.&#10;&#10;Automatisch generierte Beschreibung"/>
          <p:cNvPicPr>
            <a:picLocks noChangeAspect="1"/>
          </p:cNvPicPr>
          <p:nvPr/>
        </p:nvPicPr>
        <p:blipFill>
          <a:blip r:embed="rId21"/>
          <a:stretch/>
        </p:blipFill>
        <p:spPr bwMode="auto">
          <a:xfrm>
            <a:off x="2816110" y="4071259"/>
            <a:ext cx="2879003" cy="1440887"/>
          </a:xfrm>
          <a:prstGeom prst="rect">
            <a:avLst/>
          </a:prstGeom>
        </p:spPr>
      </p:pic>
      <p:pic>
        <p:nvPicPr>
          <p:cNvPr id="24" name="Grafik 23" descr="Ein Bild, das Text, Schrift, Screenshot, Grafiken enthält.&#10;&#10;Automatisch generierte Beschreibung"/>
          <p:cNvPicPr>
            <a:picLocks noChangeAspect="1"/>
          </p:cNvPicPr>
          <p:nvPr/>
        </p:nvPicPr>
        <p:blipFill>
          <a:blip r:embed="rId22"/>
          <a:stretch/>
        </p:blipFill>
        <p:spPr bwMode="auto">
          <a:xfrm>
            <a:off x="5774928" y="4073916"/>
            <a:ext cx="2879003" cy="1440887"/>
          </a:xfrm>
          <a:prstGeom prst="rect">
            <a:avLst/>
          </a:prstGeom>
        </p:spPr>
      </p:pic>
      <p:pic>
        <p:nvPicPr>
          <p:cNvPr id="17" name="Grafik 16" descr="Ein Bild, das Text, Schrift, Screenshot, Grafiken enthält.&#10;&#10;Automatisch generierte Beschreibung"/>
          <p:cNvPicPr>
            <a:picLocks noChangeAspect="1"/>
          </p:cNvPicPr>
          <p:nvPr/>
        </p:nvPicPr>
        <p:blipFill>
          <a:blip r:embed="rId22"/>
          <a:stretch/>
        </p:blipFill>
        <p:spPr bwMode="auto">
          <a:xfrm>
            <a:off x="5774928" y="4074116"/>
            <a:ext cx="2879003" cy="1440887"/>
          </a:xfrm>
          <a:prstGeom prst="rect">
            <a:avLst/>
          </a:prstGeom>
        </p:spPr>
      </p:pic>
      <p:pic>
        <p:nvPicPr>
          <p:cNvPr id="21" name="Grafik 20" descr="Ein Bild, das Text, Schrift, Screenshot, Grafiken enthält.&#10;&#10;Automatisch generierte Beschreibung"/>
          <p:cNvPicPr>
            <a:picLocks noChangeAspect="1"/>
          </p:cNvPicPr>
          <p:nvPr/>
        </p:nvPicPr>
        <p:blipFill>
          <a:blip r:embed="rId22"/>
          <a:stretch/>
        </p:blipFill>
        <p:spPr bwMode="auto">
          <a:xfrm>
            <a:off x="5774927" y="4074116"/>
            <a:ext cx="2879003" cy="14408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8"/>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4"/>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4"/>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7"/>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1"/>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hteck 1"/>
          <p:cNvSpPr/>
          <p:nvPr/>
        </p:nvSpPr>
        <p:spPr bwMode="auto">
          <a:xfrm>
            <a:off x="281445" y="1613585"/>
            <a:ext cx="8581110" cy="2748670"/>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3" name="Grafik 12"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27" name="Grafik 2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28" name="Grafik 27"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29" name="Grafik 28"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51" name="Grafik 50" descr="Ein Bild, das Pixel, Clipart, Grafiken enthält.&#10;&#10;Automatisch generierte Beschreibung"/>
          <p:cNvPicPr>
            <a:picLocks noChangeAspect="1"/>
          </p:cNvPicPr>
          <p:nvPr/>
        </p:nvPicPr>
        <p:blipFill>
          <a:blip r:embed="rId9"/>
          <a:stretch/>
        </p:blipFill>
        <p:spPr bwMode="auto">
          <a:xfrm>
            <a:off x="6592530" y="4587974"/>
            <a:ext cx="2270025" cy="2270025"/>
          </a:xfrm>
          <a:prstGeom prst="rect">
            <a:avLst/>
          </a:prstGeom>
        </p:spPr>
      </p:pic>
      <p:pic>
        <p:nvPicPr>
          <p:cNvPr id="5" name="Grafik 4" descr="Ein Bild, das Pixel, Screenshot enthält.&#10;&#10;Automatisch generierte Beschreibung"/>
          <p:cNvPicPr>
            <a:picLocks noChangeAspect="1"/>
          </p:cNvPicPr>
          <p:nvPr/>
        </p:nvPicPr>
        <p:blipFill>
          <a:blip r:embed="rId10"/>
          <a:stretch/>
        </p:blipFill>
        <p:spPr bwMode="auto">
          <a:xfrm>
            <a:off x="8324521" y="1337305"/>
            <a:ext cx="811909" cy="811909"/>
          </a:xfrm>
          <a:prstGeom prst="rect">
            <a:avLst/>
          </a:prstGeom>
        </p:spPr>
      </p:pic>
      <p:pic>
        <p:nvPicPr>
          <p:cNvPr id="6" name="Grafik 5" descr="Ein Bild, das Symbol, Grafiken, Screenshot, Pixel enthält.&#10;&#10;Automatisch generierte Beschreibung"/>
          <p:cNvPicPr>
            <a:picLocks noChangeAspect="1"/>
          </p:cNvPicPr>
          <p:nvPr/>
        </p:nvPicPr>
        <p:blipFill>
          <a:blip r:embed="rId11"/>
          <a:stretch/>
        </p:blipFill>
        <p:spPr bwMode="auto">
          <a:xfrm>
            <a:off x="103708" y="5418000"/>
            <a:ext cx="1440000" cy="1440000"/>
          </a:xfrm>
          <a:prstGeom prst="rect">
            <a:avLst/>
          </a:prstGeom>
        </p:spPr>
      </p:pic>
      <p:sp>
        <p:nvSpPr>
          <p:cNvPr id="7" name="Interaktive Schaltfläche: Leer 6"/>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9" name="Grafik 8" descr="Ein Bild, das Screenshot, Grafiken, Grafikdesign, Pixel enthält.&#10;&#10;Automatisch generierte Beschreibung"/>
          <p:cNvPicPr>
            <a:picLocks noChangeAspect="1"/>
          </p:cNvPicPr>
          <p:nvPr/>
        </p:nvPicPr>
        <p:blipFill>
          <a:blip r:embed="rId12"/>
          <a:stretch/>
        </p:blipFill>
        <p:spPr bwMode="auto">
          <a:xfrm>
            <a:off x="3436987" y="4477347"/>
            <a:ext cx="2270025" cy="2270025"/>
          </a:xfrm>
          <a:prstGeom prst="rect">
            <a:avLst/>
          </a:prstGeom>
        </p:spPr>
      </p:pic>
      <p:pic>
        <p:nvPicPr>
          <p:cNvPr id="10" name="Grafik 9"/>
          <p:cNvPicPr>
            <a:picLocks noChangeAspect="1"/>
          </p:cNvPicPr>
          <p:nvPr/>
        </p:nvPicPr>
        <p:blipFill>
          <a:blip r:embed="rId13"/>
          <a:stretch/>
        </p:blipFill>
        <p:spPr bwMode="auto">
          <a:xfrm>
            <a:off x="3436987" y="4475705"/>
            <a:ext cx="2270025" cy="2270025"/>
          </a:xfrm>
          <a:prstGeom prst="rect">
            <a:avLst/>
          </a:prstGeom>
        </p:spPr>
      </p:pic>
      <p:pic>
        <p:nvPicPr>
          <p:cNvPr id="8" name="Grafik 7" descr="Ein Bild, das Schwarz, Dunkelheit enthält.&#10;&#10;Automatisch generierte Beschreibung"/>
          <p:cNvPicPr>
            <a:picLocks noChangeAspect="1"/>
          </p:cNvPicPr>
          <p:nvPr/>
        </p:nvPicPr>
        <p:blipFill>
          <a:blip r:embed="rId14"/>
          <a:stretch/>
        </p:blipFill>
        <p:spPr bwMode="auto">
          <a:xfrm>
            <a:off x="280094" y="124412"/>
            <a:ext cx="8578818" cy="10806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hteck 1"/>
          <p:cNvSpPr/>
          <p:nvPr/>
        </p:nvSpPr>
        <p:spPr bwMode="auto">
          <a:xfrm>
            <a:off x="281445" y="1613585"/>
            <a:ext cx="8581110" cy="2748670"/>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3" name="Grafik 12"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27" name="Grafik 2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28" name="Grafik 27"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29" name="Grafik 28"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51" name="Grafik 50" descr="Ein Bild, das Pixel, Clipart, Grafiken enthält.&#10;&#10;Automatisch generierte Beschreibung"/>
          <p:cNvPicPr>
            <a:picLocks noChangeAspect="1"/>
          </p:cNvPicPr>
          <p:nvPr/>
        </p:nvPicPr>
        <p:blipFill>
          <a:blip r:embed="rId9"/>
          <a:stretch/>
        </p:blipFill>
        <p:spPr bwMode="auto">
          <a:xfrm>
            <a:off x="6592530" y="4587974"/>
            <a:ext cx="2270025" cy="2270025"/>
          </a:xfrm>
          <a:prstGeom prst="rect">
            <a:avLst/>
          </a:prstGeom>
        </p:spPr>
      </p:pic>
      <p:pic>
        <p:nvPicPr>
          <p:cNvPr id="5" name="Grafik 4" descr="Ein Bild, das Pixel, Screenshot enthält.&#10;&#10;Automatisch generierte Beschreibung"/>
          <p:cNvPicPr>
            <a:picLocks noChangeAspect="1"/>
          </p:cNvPicPr>
          <p:nvPr/>
        </p:nvPicPr>
        <p:blipFill>
          <a:blip r:embed="rId10"/>
          <a:stretch/>
        </p:blipFill>
        <p:spPr bwMode="auto">
          <a:xfrm>
            <a:off x="8324521" y="1337305"/>
            <a:ext cx="811909" cy="811909"/>
          </a:xfrm>
          <a:prstGeom prst="rect">
            <a:avLst/>
          </a:prstGeom>
        </p:spPr>
      </p:pic>
      <p:pic>
        <p:nvPicPr>
          <p:cNvPr id="6" name="Grafik 5" descr="Ein Bild, das Symbol, Grafiken, Screenshot, Pixel enthält.&#10;&#10;Automatisch generierte Beschreibung"/>
          <p:cNvPicPr>
            <a:picLocks noChangeAspect="1"/>
          </p:cNvPicPr>
          <p:nvPr/>
        </p:nvPicPr>
        <p:blipFill>
          <a:blip r:embed="rId11"/>
          <a:stretch/>
        </p:blipFill>
        <p:spPr bwMode="auto">
          <a:xfrm>
            <a:off x="103708" y="5418000"/>
            <a:ext cx="1440000" cy="1440000"/>
          </a:xfrm>
          <a:prstGeom prst="rect">
            <a:avLst/>
          </a:prstGeom>
        </p:spPr>
      </p:pic>
      <p:sp>
        <p:nvSpPr>
          <p:cNvPr id="7" name="Interaktive Schaltfläche: Leer 6"/>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3" descr="Ein Bild, das Screenshot, Grafiken, Grafikdesign, Pixel enthält.&#10;&#10;Automatisch generierte Beschreibung"/>
          <p:cNvPicPr>
            <a:picLocks noChangeAspect="1"/>
          </p:cNvPicPr>
          <p:nvPr/>
        </p:nvPicPr>
        <p:blipFill>
          <a:blip r:embed="rId12"/>
          <a:stretch/>
        </p:blipFill>
        <p:spPr bwMode="auto">
          <a:xfrm>
            <a:off x="3436987" y="4477347"/>
            <a:ext cx="2270025" cy="2270025"/>
          </a:xfrm>
          <a:prstGeom prst="rect">
            <a:avLst/>
          </a:prstGeom>
        </p:spPr>
      </p:pic>
      <p:pic>
        <p:nvPicPr>
          <p:cNvPr id="8" name="Grafik 7" descr="Ein Bild, das Screenshot, Grafiken, Grafikdesign, Symbol enthält.&#10;&#10;Automatisch generierte Beschreibung"/>
          <p:cNvPicPr>
            <a:picLocks noChangeAspect="1"/>
          </p:cNvPicPr>
          <p:nvPr/>
        </p:nvPicPr>
        <p:blipFill>
          <a:blip r:embed="rId13"/>
          <a:stretch/>
        </p:blipFill>
        <p:spPr bwMode="auto">
          <a:xfrm>
            <a:off x="3436987" y="4475705"/>
            <a:ext cx="2270025" cy="2270025"/>
          </a:xfrm>
          <a:prstGeom prst="rect">
            <a:avLst/>
          </a:prstGeom>
        </p:spPr>
      </p:pic>
      <p:pic>
        <p:nvPicPr>
          <p:cNvPr id="9" name="Grafik 8"/>
          <p:cNvPicPr>
            <a:picLocks noChangeAspect="1"/>
          </p:cNvPicPr>
          <p:nvPr/>
        </p:nvPicPr>
        <p:blipFill>
          <a:blip r:embed="rId14"/>
          <a:stretch/>
        </p:blipFill>
        <p:spPr bwMode="auto">
          <a:xfrm>
            <a:off x="3436987" y="4474063"/>
            <a:ext cx="2270025" cy="2270025"/>
          </a:xfrm>
          <a:prstGeom prst="rect">
            <a:avLst/>
          </a:prstGeom>
        </p:spPr>
      </p:pic>
      <p:pic>
        <p:nvPicPr>
          <p:cNvPr id="11" name="Grafik 10" descr="Ein Bild, das Schwarz, Dunkelheit enthält.&#10;&#10;Automatisch generierte Beschreibung"/>
          <p:cNvPicPr>
            <a:picLocks noChangeAspect="1"/>
          </p:cNvPicPr>
          <p:nvPr/>
        </p:nvPicPr>
        <p:blipFill>
          <a:blip r:embed="rId15"/>
          <a:stretch/>
        </p:blipFill>
        <p:spPr bwMode="auto">
          <a:xfrm>
            <a:off x="280325" y="125285"/>
            <a:ext cx="8578818" cy="10806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hteck 1"/>
          <p:cNvSpPr/>
          <p:nvPr/>
        </p:nvSpPr>
        <p:spPr bwMode="auto">
          <a:xfrm>
            <a:off x="281445" y="2092229"/>
            <a:ext cx="4018951" cy="2270025"/>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3" name="Grafik 12"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27" name="Grafik 2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28" name="Grafik 27"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29" name="Grafik 28"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45" name="Grafik 44" descr="Ein Bild, das Screenshot, Grafiken, Grafikdesign, Pixel enthält.&#10;&#10;Automatisch generierte Beschreibung"/>
          <p:cNvPicPr>
            <a:picLocks noChangeAspect="1"/>
          </p:cNvPicPr>
          <p:nvPr/>
        </p:nvPicPr>
        <p:blipFill>
          <a:blip r:embed="rId9"/>
          <a:stretch/>
        </p:blipFill>
        <p:spPr bwMode="auto">
          <a:xfrm>
            <a:off x="3436987" y="4477347"/>
            <a:ext cx="2270025" cy="2270025"/>
          </a:xfrm>
          <a:prstGeom prst="rect">
            <a:avLst/>
          </a:prstGeom>
        </p:spPr>
      </p:pic>
      <p:pic>
        <p:nvPicPr>
          <p:cNvPr id="47" name="Grafik 46" descr="Ein Bild, das Screenshot, Grafiken, Grafikdesign, Symbol enthält.&#10;&#10;Automatisch generierte Beschreibung"/>
          <p:cNvPicPr>
            <a:picLocks noChangeAspect="1"/>
          </p:cNvPicPr>
          <p:nvPr/>
        </p:nvPicPr>
        <p:blipFill>
          <a:blip r:embed="rId10"/>
          <a:stretch/>
        </p:blipFill>
        <p:spPr bwMode="auto">
          <a:xfrm>
            <a:off x="3436987" y="4475705"/>
            <a:ext cx="2270025" cy="2270025"/>
          </a:xfrm>
          <a:prstGeom prst="rect">
            <a:avLst/>
          </a:prstGeom>
        </p:spPr>
      </p:pic>
      <p:pic>
        <p:nvPicPr>
          <p:cNvPr id="51" name="Grafik 50" descr="Ein Bild, das Pixel, Clipart, Grafiken enthält.&#10;&#10;Automatisch generierte Beschreibung"/>
          <p:cNvPicPr>
            <a:picLocks noChangeAspect="1"/>
          </p:cNvPicPr>
          <p:nvPr/>
        </p:nvPicPr>
        <p:blipFill>
          <a:blip r:embed="rId11"/>
          <a:stretch/>
        </p:blipFill>
        <p:spPr bwMode="auto">
          <a:xfrm>
            <a:off x="6592530" y="4587974"/>
            <a:ext cx="2270025" cy="2270025"/>
          </a:xfrm>
          <a:prstGeom prst="rect">
            <a:avLst/>
          </a:prstGeom>
        </p:spPr>
      </p:pic>
      <p:pic>
        <p:nvPicPr>
          <p:cNvPr id="3" name="Grafik 2"/>
          <p:cNvPicPr>
            <a:picLocks noChangeAspect="1"/>
          </p:cNvPicPr>
          <p:nvPr/>
        </p:nvPicPr>
        <p:blipFill>
          <a:blip r:embed="rId12"/>
          <a:stretch/>
        </p:blipFill>
        <p:spPr bwMode="auto">
          <a:xfrm>
            <a:off x="3436987" y="4474063"/>
            <a:ext cx="2270025" cy="2270025"/>
          </a:xfrm>
          <a:prstGeom prst="rect">
            <a:avLst/>
          </a:prstGeom>
        </p:spPr>
      </p:pic>
      <p:pic>
        <p:nvPicPr>
          <p:cNvPr id="6" name="Grafik 5" descr="Ein Bild, das Symbol, Grafiken, Screenshot, Pixel enthält.&#10;&#10;Automatisch generierte Beschreibung"/>
          <p:cNvPicPr>
            <a:picLocks noChangeAspect="1"/>
          </p:cNvPicPr>
          <p:nvPr/>
        </p:nvPicPr>
        <p:blipFill>
          <a:blip r:embed="rId13"/>
          <a:stretch/>
        </p:blipFill>
        <p:spPr bwMode="auto">
          <a:xfrm>
            <a:off x="103708" y="5418000"/>
            <a:ext cx="1440000" cy="1440000"/>
          </a:xfrm>
          <a:prstGeom prst="rect">
            <a:avLst/>
          </a:prstGeom>
        </p:spPr>
      </p:pic>
      <p:sp>
        <p:nvSpPr>
          <p:cNvPr id="7" name="Interaktive Schaltfläche: Leer 6"/>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a:off x="4843606" y="2092228"/>
            <a:ext cx="4018951" cy="2270025"/>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5" name="Grafik 4" descr="Ein Bild, das Pixel, Screenshot enthält.&#10;&#10;Automatisch generierte Beschreibung"/>
          <p:cNvPicPr>
            <a:picLocks noChangeAspect="1"/>
          </p:cNvPicPr>
          <p:nvPr/>
        </p:nvPicPr>
        <p:blipFill>
          <a:blip r:embed="rId14"/>
          <a:stretch/>
        </p:blipFill>
        <p:spPr bwMode="auto">
          <a:xfrm>
            <a:off x="8612217" y="1866507"/>
            <a:ext cx="485855" cy="485855"/>
          </a:xfrm>
          <a:prstGeom prst="rect">
            <a:avLst/>
          </a:prstGeom>
        </p:spPr>
      </p:pic>
      <p:pic>
        <p:nvPicPr>
          <p:cNvPr id="8" name="Grafik 7" descr="Ein Bild, das Pixel, Screenshot enthält.&#10;&#10;Automatisch generierte Beschreibung"/>
          <p:cNvPicPr>
            <a:picLocks noChangeAspect="1"/>
          </p:cNvPicPr>
          <p:nvPr/>
        </p:nvPicPr>
        <p:blipFill>
          <a:blip r:embed="rId14"/>
          <a:stretch/>
        </p:blipFill>
        <p:spPr bwMode="auto">
          <a:xfrm>
            <a:off x="4057466" y="1866506"/>
            <a:ext cx="485855" cy="485855"/>
          </a:xfrm>
          <a:prstGeom prst="rect">
            <a:avLst/>
          </a:prstGeom>
        </p:spPr>
      </p:pic>
      <p:pic>
        <p:nvPicPr>
          <p:cNvPr id="14" name="Grafik 13" descr="Ein Bild, das Schwarz, Dunkelheit enthält.&#10;&#10;Automatisch generierte Beschreibung"/>
          <p:cNvPicPr>
            <a:picLocks noChangeAspect="1"/>
          </p:cNvPicPr>
          <p:nvPr/>
        </p:nvPicPr>
        <p:blipFill>
          <a:blip r:embed="rId15"/>
          <a:stretch/>
        </p:blipFill>
        <p:spPr bwMode="auto">
          <a:xfrm>
            <a:off x="268087" y="51109"/>
            <a:ext cx="8600985" cy="20892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hteck 1"/>
          <p:cNvSpPr/>
          <p:nvPr/>
        </p:nvSpPr>
        <p:spPr bwMode="auto">
          <a:xfrm>
            <a:off x="281445" y="1613585"/>
            <a:ext cx="8581110" cy="2748670"/>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3" name="Grafik 12"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27" name="Grafik 2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28" name="Grafik 27"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29" name="Grafik 28"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5" name="Grafik 4" descr="Ein Bild, das Pixel, Screenshot enthält.&#10;&#10;Automatisch generierte Beschreibung"/>
          <p:cNvPicPr>
            <a:picLocks noChangeAspect="1"/>
          </p:cNvPicPr>
          <p:nvPr/>
        </p:nvPicPr>
        <p:blipFill>
          <a:blip r:embed="rId9"/>
          <a:stretch/>
        </p:blipFill>
        <p:spPr bwMode="auto">
          <a:xfrm>
            <a:off x="8324521" y="1337305"/>
            <a:ext cx="811909" cy="811909"/>
          </a:xfrm>
          <a:prstGeom prst="rect">
            <a:avLst/>
          </a:prstGeom>
        </p:spPr>
      </p:pic>
      <p:pic>
        <p:nvPicPr>
          <p:cNvPr id="6" name="Grafik 5" descr="Ein Bild, das Symbol, Grafiken, Screenshot, Pixel enthält.&#10;&#10;Automatisch generierte Beschreibung"/>
          <p:cNvPicPr>
            <a:picLocks noChangeAspect="1"/>
          </p:cNvPicPr>
          <p:nvPr/>
        </p:nvPicPr>
        <p:blipFill>
          <a:blip r:embed="rId10"/>
          <a:stretch/>
        </p:blipFill>
        <p:spPr bwMode="auto">
          <a:xfrm>
            <a:off x="103708" y="5418000"/>
            <a:ext cx="1440000" cy="1440000"/>
          </a:xfrm>
          <a:prstGeom prst="rect">
            <a:avLst/>
          </a:prstGeom>
        </p:spPr>
      </p:pic>
      <p:sp>
        <p:nvSpPr>
          <p:cNvPr id="7" name="Interaktive Schaltfläche: Leer 6"/>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3" descr="Ein Bild, das Screenshot, Grafiken, Grafikdesign, Pixel enthält.&#10;&#10;Automatisch generierte Beschreibung"/>
          <p:cNvPicPr>
            <a:picLocks noChangeAspect="1"/>
          </p:cNvPicPr>
          <p:nvPr/>
        </p:nvPicPr>
        <p:blipFill>
          <a:blip r:embed="rId11"/>
          <a:stretch/>
        </p:blipFill>
        <p:spPr bwMode="auto">
          <a:xfrm>
            <a:off x="3436987" y="4477347"/>
            <a:ext cx="2270025" cy="2270025"/>
          </a:xfrm>
          <a:prstGeom prst="rect">
            <a:avLst/>
          </a:prstGeom>
        </p:spPr>
      </p:pic>
      <p:pic>
        <p:nvPicPr>
          <p:cNvPr id="8" name="Grafik 7" descr="Ein Bild, das Screenshot, Grafiken, Grafikdesign, Symbol enthält.&#10;&#10;Automatisch generierte Beschreibung"/>
          <p:cNvPicPr>
            <a:picLocks noChangeAspect="1"/>
          </p:cNvPicPr>
          <p:nvPr/>
        </p:nvPicPr>
        <p:blipFill>
          <a:blip r:embed="rId12"/>
          <a:stretch/>
        </p:blipFill>
        <p:spPr bwMode="auto">
          <a:xfrm>
            <a:off x="3436987" y="4475705"/>
            <a:ext cx="2270025" cy="2270025"/>
          </a:xfrm>
          <a:prstGeom prst="rect">
            <a:avLst/>
          </a:prstGeom>
        </p:spPr>
      </p:pic>
      <p:pic>
        <p:nvPicPr>
          <p:cNvPr id="9" name="Grafik 8"/>
          <p:cNvPicPr>
            <a:picLocks noChangeAspect="1"/>
          </p:cNvPicPr>
          <p:nvPr/>
        </p:nvPicPr>
        <p:blipFill>
          <a:blip r:embed="rId13"/>
          <a:stretch/>
        </p:blipFill>
        <p:spPr bwMode="auto">
          <a:xfrm>
            <a:off x="3436987" y="4474063"/>
            <a:ext cx="2270025" cy="2270025"/>
          </a:xfrm>
          <a:prstGeom prst="rect">
            <a:avLst/>
          </a:prstGeom>
        </p:spPr>
      </p:pic>
      <p:pic>
        <p:nvPicPr>
          <p:cNvPr id="10" name="Grafik 9" descr="Ein Bild, das Pixel, Clipart, Screenshot, Grafiken enthält.&#10;&#10;Automatisch generierte Beschreibung"/>
          <p:cNvPicPr>
            <a:picLocks noChangeAspect="1"/>
          </p:cNvPicPr>
          <p:nvPr/>
        </p:nvPicPr>
        <p:blipFill>
          <a:blip r:embed="rId14"/>
          <a:stretch/>
        </p:blipFill>
        <p:spPr bwMode="auto">
          <a:xfrm>
            <a:off x="6592530" y="4587974"/>
            <a:ext cx="2270026" cy="2270026"/>
          </a:xfrm>
          <a:prstGeom prst="rect">
            <a:avLst/>
          </a:prstGeom>
        </p:spPr>
      </p:pic>
      <p:pic>
        <p:nvPicPr>
          <p:cNvPr id="12" name="Grafik 11" descr="Ein Bild, das Schwarz, Dunkelheit enthält.&#10;&#10;Automatisch generierte Beschreibung"/>
          <p:cNvPicPr>
            <a:picLocks noChangeAspect="1"/>
          </p:cNvPicPr>
          <p:nvPr/>
        </p:nvPicPr>
        <p:blipFill>
          <a:blip r:embed="rId15"/>
          <a:stretch/>
        </p:blipFill>
        <p:spPr bwMode="auto">
          <a:xfrm>
            <a:off x="283414" y="54696"/>
            <a:ext cx="8578818" cy="12053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10" name="Grafik 9" descr="Ein Bild, das Silhouette enthält.&#10;&#10;Automatisch generierte Beschreibung"/>
          <p:cNvPicPr>
            <a:picLocks noChangeAspect="1"/>
          </p:cNvPicPr>
          <p:nvPr/>
        </p:nvPicPr>
        <p:blipFill>
          <a:blip r:embed="rId4"/>
          <a:stretch/>
        </p:blipFill>
        <p:spPr bwMode="auto">
          <a:xfrm>
            <a:off x="5406748" y="2926531"/>
            <a:ext cx="1659802" cy="1659802"/>
          </a:xfrm>
          <a:prstGeom prst="rect">
            <a:avLst/>
          </a:prstGeom>
        </p:spPr>
      </p:pic>
      <p:pic>
        <p:nvPicPr>
          <p:cNvPr id="11" name="Grafik 10" descr="Ein Bild, das Screenshot, Schwarz, Grafiken enthält.&#10;&#10;Automatisch generierte Beschreibung"/>
          <p:cNvPicPr>
            <a:picLocks noChangeAspect="1"/>
          </p:cNvPicPr>
          <p:nvPr/>
        </p:nvPicPr>
        <p:blipFill>
          <a:blip r:embed="rId5"/>
          <a:stretch/>
        </p:blipFill>
        <p:spPr bwMode="auto">
          <a:xfrm>
            <a:off x="3630251" y="-164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6"/>
          <a:stretch/>
        </p:blipFill>
        <p:spPr bwMode="auto">
          <a:xfrm>
            <a:off x="8119827" y="1659676"/>
            <a:ext cx="1659802" cy="1266730"/>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7"/>
          <a:stretch/>
        </p:blipFill>
        <p:spPr bwMode="auto">
          <a:xfrm>
            <a:off x="3630251" y="1658161"/>
            <a:ext cx="1659802" cy="1279592"/>
          </a:xfrm>
          <a:prstGeom prst="rect">
            <a:avLst/>
          </a:prstGeom>
        </p:spPr>
      </p:pic>
      <p:pic>
        <p:nvPicPr>
          <p:cNvPr id="14" name="Grafik 13" descr="Ein Bild, das Schwarz, Screenshot, weiß enthält.&#10;&#10;Automatisch generierte Beschreibung"/>
          <p:cNvPicPr>
            <a:picLocks noChangeAspect="1"/>
          </p:cNvPicPr>
          <p:nvPr/>
        </p:nvPicPr>
        <p:blipFill>
          <a:blip r:embed="rId8"/>
          <a:stretch/>
        </p:blipFill>
        <p:spPr bwMode="auto">
          <a:xfrm>
            <a:off x="5290808" y="0"/>
            <a:ext cx="2862591"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3630251" y="2926531"/>
            <a:ext cx="1659802" cy="1659802"/>
          </a:xfrm>
          <a:prstGeom prst="rect">
            <a:avLst/>
          </a:prstGeom>
        </p:spPr>
      </p:pic>
      <p:pic>
        <p:nvPicPr>
          <p:cNvPr id="18" name="Grafik 17" descr="Ein Bild, das Schwarz, Silhouette enthält.&#10;&#10;Automatisch generierte Beschreibung"/>
          <p:cNvPicPr>
            <a:picLocks noChangeAspect="1"/>
          </p:cNvPicPr>
          <p:nvPr/>
        </p:nvPicPr>
        <p:blipFill>
          <a:blip r:embed="rId10"/>
          <a:stretch/>
        </p:blipFill>
        <p:spPr bwMode="auto">
          <a:xfrm>
            <a:off x="8119827" y="2926531"/>
            <a:ext cx="1659802" cy="1659802"/>
          </a:xfrm>
          <a:prstGeom prst="rect">
            <a:avLst/>
          </a:prstGeom>
        </p:spPr>
      </p:pic>
      <p:pic>
        <p:nvPicPr>
          <p:cNvPr id="19" name="Grafik 18" descr="Ein Bild, das Screenshot, Schwarz, Grafiken enthält.&#10;&#10;Automatisch generierte Beschreibung"/>
          <p:cNvPicPr>
            <a:picLocks noChangeAspect="1"/>
          </p:cNvPicPr>
          <p:nvPr/>
        </p:nvPicPr>
        <p:blipFill>
          <a:blip r:embed="rId11"/>
          <a:stretch/>
        </p:blipFill>
        <p:spPr bwMode="auto">
          <a:xfrm>
            <a:off x="8119827" y="0"/>
            <a:ext cx="1659802" cy="1659802"/>
          </a:xfrm>
          <a:prstGeom prst="rect">
            <a:avLst/>
          </a:prstGeom>
        </p:spPr>
      </p:pic>
      <p:pic>
        <p:nvPicPr>
          <p:cNvPr id="20" name="Grafik 19" descr="Ein Bild, das Schwarz, Screenshot, Schwarzweiß enthält.&#10;&#10;Automatisch generierte Beschreibung"/>
          <p:cNvPicPr>
            <a:picLocks noChangeAspect="1"/>
          </p:cNvPicPr>
          <p:nvPr/>
        </p:nvPicPr>
        <p:blipFill>
          <a:blip r:embed="rId12"/>
          <a:stretch/>
        </p:blipFill>
        <p:spPr bwMode="auto">
          <a:xfrm>
            <a:off x="7067305" y="2926531"/>
            <a:ext cx="105252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12"/>
          <a:stretch/>
        </p:blipFill>
        <p:spPr bwMode="auto">
          <a:xfrm>
            <a:off x="5290808" y="2926531"/>
            <a:ext cx="115940" cy="1659802"/>
          </a:xfrm>
          <a:prstGeom prst="rect">
            <a:avLst/>
          </a:prstGeom>
        </p:spPr>
      </p:pic>
      <p:pic>
        <p:nvPicPr>
          <p:cNvPr id="49" name="Grafik 48" descr="Ein Bild, das Symbol, Quadrat, Symmetrie, Design enthält.&#10;&#10;Automatisch generierte Beschreibung"/>
          <p:cNvPicPr>
            <a:picLocks noChangeAspect="1"/>
          </p:cNvPicPr>
          <p:nvPr/>
        </p:nvPicPr>
        <p:blipFill>
          <a:blip r:embed="rId13"/>
          <a:stretch/>
        </p:blipFill>
        <p:spPr bwMode="auto">
          <a:xfrm>
            <a:off x="-340296" y="511332"/>
            <a:ext cx="5494172" cy="4395337"/>
          </a:xfrm>
          <a:prstGeom prst="rect">
            <a:avLst/>
          </a:prstGeom>
        </p:spPr>
      </p:pic>
      <p:pic>
        <p:nvPicPr>
          <p:cNvPr id="58" name="Grafik 57" descr="Ein Bild, das Screenshot, Symbol, Quadrat, Rechteck enthält.&#10;&#10;Automatisch generierte Beschreibung"/>
          <p:cNvPicPr>
            <a:picLocks noChangeAspect="1"/>
          </p:cNvPicPr>
          <p:nvPr/>
        </p:nvPicPr>
        <p:blipFill>
          <a:blip r:embed="rId14"/>
          <a:stretch/>
        </p:blipFill>
        <p:spPr bwMode="auto">
          <a:xfrm>
            <a:off x="-340296" y="511331"/>
            <a:ext cx="5494171" cy="4395337"/>
          </a:xfrm>
          <a:prstGeom prst="rect">
            <a:avLst/>
          </a:prstGeom>
        </p:spPr>
      </p:pic>
      <p:pic>
        <p:nvPicPr>
          <p:cNvPr id="15" name="Grafik 14" descr="Ein Bild, das Schwarz, Dunkelheit enthält.&#10;&#10;Automatisch generierte Beschreibung"/>
          <p:cNvPicPr>
            <a:picLocks noChangeAspect="1"/>
          </p:cNvPicPr>
          <p:nvPr/>
        </p:nvPicPr>
        <p:blipFill>
          <a:blip r:embed="rId15"/>
          <a:stretch/>
        </p:blipFill>
        <p:spPr bwMode="auto">
          <a:xfrm>
            <a:off x="210072" y="712650"/>
            <a:ext cx="4100985" cy="3915333"/>
          </a:xfrm>
          <a:prstGeom prst="rect">
            <a:avLst/>
          </a:prstGeom>
        </p:spPr>
      </p:pic>
      <p:sp>
        <p:nvSpPr>
          <p:cNvPr id="30" name="Rechteck 29"/>
          <p:cNvSpPr/>
          <p:nvPr/>
        </p:nvSpPr>
        <p:spPr bwMode="auto">
          <a:xfrm>
            <a:off x="5134289" y="1352550"/>
            <a:ext cx="3266196" cy="181170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6" name="Grafik 5" descr="Ein Bild, das Pixel, Clipart, Grafiken enthält.&#10;&#10;Automatisch generierte Beschreibung">
            <a:hlinkClick r:id="rId16" action="ppaction://hlinksldjump"/>
          </p:cNvPr>
          <p:cNvPicPr>
            <a:picLocks noChangeAspect="1"/>
          </p:cNvPicPr>
          <p:nvPr/>
        </p:nvPicPr>
        <p:blipFill>
          <a:blip r:embed="rId17"/>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8"/>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9"/>
          <a:stretch/>
        </p:blipFill>
        <p:spPr bwMode="auto">
          <a:xfrm>
            <a:off x="103708" y="5418000"/>
            <a:ext cx="1440000" cy="1440000"/>
          </a:xfrm>
          <a:prstGeom prst="rect">
            <a:avLst/>
          </a:prstGeom>
        </p:spPr>
      </p:pic>
      <p:pic>
        <p:nvPicPr>
          <p:cNvPr id="3" name="Grafik 2" descr="Ein Bild, das Screenshot, Grafiken, Grafikdesign, Pixel enthält.&#10;&#10;Automatisch generierte Beschreibung"/>
          <p:cNvPicPr>
            <a:picLocks noChangeAspect="1"/>
          </p:cNvPicPr>
          <p:nvPr/>
        </p:nvPicPr>
        <p:blipFill>
          <a:blip r:embed="rId20"/>
          <a:stretch/>
        </p:blipFill>
        <p:spPr bwMode="auto">
          <a:xfrm>
            <a:off x="2431860" y="4649363"/>
            <a:ext cx="2118849" cy="2118849"/>
          </a:xfrm>
          <a:prstGeom prst="rect">
            <a:avLst/>
          </a:prstGeom>
        </p:spPr>
      </p:pic>
      <p:pic>
        <p:nvPicPr>
          <p:cNvPr id="66" name="Grafik 65" descr="Ein Bild, das Screenshot, Grafiken, Grafikdesign, Symbol enthält.&#10;&#10;Automatisch generierte Beschreibung"/>
          <p:cNvPicPr>
            <a:picLocks noChangeAspect="1"/>
          </p:cNvPicPr>
          <p:nvPr/>
        </p:nvPicPr>
        <p:blipFill>
          <a:blip r:embed="rId21"/>
          <a:stretch/>
        </p:blipFill>
        <p:spPr bwMode="auto">
          <a:xfrm>
            <a:off x="2431860" y="4647721"/>
            <a:ext cx="2118849" cy="2118849"/>
          </a:xfrm>
          <a:prstGeom prst="rect">
            <a:avLst/>
          </a:prstGeom>
        </p:spPr>
      </p:pic>
      <p:pic>
        <p:nvPicPr>
          <p:cNvPr id="9" name="Grafik 8" descr="Ein Bild, das Schwarz, Dunkelheit enthält.&#10;&#10;Automatisch generierte Beschreibung"/>
          <p:cNvPicPr>
            <a:picLocks noChangeAspect="1"/>
          </p:cNvPicPr>
          <p:nvPr/>
        </p:nvPicPr>
        <p:blipFill>
          <a:blip r:embed="rId22"/>
          <a:stretch/>
        </p:blipFill>
        <p:spPr bwMode="auto">
          <a:xfrm>
            <a:off x="4738318" y="1187240"/>
            <a:ext cx="3987377" cy="2358067"/>
          </a:xfrm>
          <a:prstGeom prst="rect">
            <a:avLst/>
          </a:prstGeom>
        </p:spPr>
      </p:pic>
      <p:pic>
        <p:nvPicPr>
          <p:cNvPr id="16" name="Grafik 15" descr="Ein Bild, das Symbol, Grafiken, Design enthält.&#10;&#10;Automatisch generierte Beschreibung"/>
          <p:cNvPicPr>
            <a:picLocks noChangeAspect="1"/>
          </p:cNvPicPr>
          <p:nvPr/>
        </p:nvPicPr>
        <p:blipFill>
          <a:blip r:embed="rId23"/>
          <a:stretch/>
        </p:blipFill>
        <p:spPr bwMode="auto">
          <a:xfrm rot="20091688">
            <a:off x="4828171" y="6531203"/>
            <a:ext cx="1034647" cy="10346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hteck 1"/>
          <p:cNvSpPr/>
          <p:nvPr/>
        </p:nvSpPr>
        <p:spPr bwMode="auto">
          <a:xfrm>
            <a:off x="281445" y="1613585"/>
            <a:ext cx="8581110" cy="2748670"/>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3" name="Grafik 12"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27" name="Grafik 2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28" name="Grafik 27"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29" name="Grafik 28"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5" name="Grafik 4" descr="Ein Bild, das Pixel, Screenshot enthält.&#10;&#10;Automatisch generierte Beschreibung"/>
          <p:cNvPicPr>
            <a:picLocks noChangeAspect="1"/>
          </p:cNvPicPr>
          <p:nvPr/>
        </p:nvPicPr>
        <p:blipFill>
          <a:blip r:embed="rId9"/>
          <a:stretch/>
        </p:blipFill>
        <p:spPr bwMode="auto">
          <a:xfrm>
            <a:off x="8324521" y="1337305"/>
            <a:ext cx="811909" cy="811909"/>
          </a:xfrm>
          <a:prstGeom prst="rect">
            <a:avLst/>
          </a:prstGeom>
        </p:spPr>
      </p:pic>
      <p:pic>
        <p:nvPicPr>
          <p:cNvPr id="6" name="Grafik 5" descr="Ein Bild, das Symbol, Grafiken, Screenshot, Pixel enthält.&#10;&#10;Automatisch generierte Beschreibung"/>
          <p:cNvPicPr>
            <a:picLocks noChangeAspect="1"/>
          </p:cNvPicPr>
          <p:nvPr/>
        </p:nvPicPr>
        <p:blipFill>
          <a:blip r:embed="rId10"/>
          <a:stretch/>
        </p:blipFill>
        <p:spPr bwMode="auto">
          <a:xfrm>
            <a:off x="103708" y="5418000"/>
            <a:ext cx="1440000" cy="1440000"/>
          </a:xfrm>
          <a:prstGeom prst="rect">
            <a:avLst/>
          </a:prstGeom>
        </p:spPr>
      </p:pic>
      <p:sp>
        <p:nvSpPr>
          <p:cNvPr id="7" name="Interaktive Schaltfläche: Leer 6"/>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3" descr="Ein Bild, das Screenshot, Grafiken, Grafikdesign, Pixel enthält.&#10;&#10;Automatisch generierte Beschreibung"/>
          <p:cNvPicPr>
            <a:picLocks noChangeAspect="1"/>
          </p:cNvPicPr>
          <p:nvPr/>
        </p:nvPicPr>
        <p:blipFill>
          <a:blip r:embed="rId11"/>
          <a:stretch/>
        </p:blipFill>
        <p:spPr bwMode="auto">
          <a:xfrm>
            <a:off x="3436987" y="4477347"/>
            <a:ext cx="2270025" cy="2270025"/>
          </a:xfrm>
          <a:prstGeom prst="rect">
            <a:avLst/>
          </a:prstGeom>
        </p:spPr>
      </p:pic>
      <p:pic>
        <p:nvPicPr>
          <p:cNvPr id="8" name="Grafik 7" descr="Ein Bild, das Screenshot, Grafiken, Grafikdesign, Symbol enthält.&#10;&#10;Automatisch generierte Beschreibung"/>
          <p:cNvPicPr>
            <a:picLocks noChangeAspect="1"/>
          </p:cNvPicPr>
          <p:nvPr/>
        </p:nvPicPr>
        <p:blipFill>
          <a:blip r:embed="rId12"/>
          <a:stretch/>
        </p:blipFill>
        <p:spPr bwMode="auto">
          <a:xfrm>
            <a:off x="3436987" y="4475705"/>
            <a:ext cx="2270025" cy="2270025"/>
          </a:xfrm>
          <a:prstGeom prst="rect">
            <a:avLst/>
          </a:prstGeom>
        </p:spPr>
      </p:pic>
      <p:pic>
        <p:nvPicPr>
          <p:cNvPr id="9" name="Grafik 8"/>
          <p:cNvPicPr>
            <a:picLocks noChangeAspect="1"/>
          </p:cNvPicPr>
          <p:nvPr/>
        </p:nvPicPr>
        <p:blipFill>
          <a:blip r:embed="rId13"/>
          <a:stretch/>
        </p:blipFill>
        <p:spPr bwMode="auto">
          <a:xfrm>
            <a:off x="3436987" y="4474063"/>
            <a:ext cx="2270025" cy="2270025"/>
          </a:xfrm>
          <a:prstGeom prst="rect">
            <a:avLst/>
          </a:prstGeom>
        </p:spPr>
      </p:pic>
      <p:pic>
        <p:nvPicPr>
          <p:cNvPr id="10" name="Grafik 9" descr="Ein Bild, das Pixel, Clipart, Screenshot, Grafiken enthält.&#10;&#10;Automatisch generierte Beschreibung"/>
          <p:cNvPicPr>
            <a:picLocks noChangeAspect="1"/>
          </p:cNvPicPr>
          <p:nvPr/>
        </p:nvPicPr>
        <p:blipFill>
          <a:blip r:embed="rId14"/>
          <a:stretch/>
        </p:blipFill>
        <p:spPr bwMode="auto">
          <a:xfrm>
            <a:off x="6592530" y="4587974"/>
            <a:ext cx="2270026" cy="2270026"/>
          </a:xfrm>
          <a:prstGeom prst="rect">
            <a:avLst/>
          </a:prstGeom>
        </p:spPr>
      </p:pic>
      <p:pic>
        <p:nvPicPr>
          <p:cNvPr id="12" name="Grafik 11" descr="Ein Bild, das Schwarz, Dunkelheit enthält.&#10;&#10;Automatisch generierte Beschreibung"/>
          <p:cNvPicPr>
            <a:picLocks noChangeAspect="1"/>
          </p:cNvPicPr>
          <p:nvPr/>
        </p:nvPicPr>
        <p:blipFill>
          <a:blip r:embed="rId15"/>
          <a:stretch/>
        </p:blipFill>
        <p:spPr bwMode="auto">
          <a:xfrm>
            <a:off x="283737" y="126966"/>
            <a:ext cx="8578818" cy="10806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hteck 1"/>
          <p:cNvSpPr/>
          <p:nvPr/>
        </p:nvSpPr>
        <p:spPr bwMode="auto">
          <a:xfrm>
            <a:off x="281445" y="1613585"/>
            <a:ext cx="8581110" cy="2748670"/>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3" name="Grafik 12"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27" name="Grafik 2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28" name="Grafik 27"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29" name="Grafik 28"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5" name="Grafik 4" descr="Ein Bild, das Pixel, Screenshot enthält.&#10;&#10;Automatisch generierte Beschreibung"/>
          <p:cNvPicPr>
            <a:picLocks noChangeAspect="1"/>
          </p:cNvPicPr>
          <p:nvPr/>
        </p:nvPicPr>
        <p:blipFill>
          <a:blip r:embed="rId9"/>
          <a:stretch/>
        </p:blipFill>
        <p:spPr bwMode="auto">
          <a:xfrm>
            <a:off x="8324521" y="1337305"/>
            <a:ext cx="811909" cy="811909"/>
          </a:xfrm>
          <a:prstGeom prst="rect">
            <a:avLst/>
          </a:prstGeom>
        </p:spPr>
      </p:pic>
      <p:pic>
        <p:nvPicPr>
          <p:cNvPr id="6" name="Grafik 5" descr="Ein Bild, das Symbol, Grafiken, Screenshot, Pixel enthält.&#10;&#10;Automatisch generierte Beschreibung"/>
          <p:cNvPicPr>
            <a:picLocks noChangeAspect="1"/>
          </p:cNvPicPr>
          <p:nvPr/>
        </p:nvPicPr>
        <p:blipFill>
          <a:blip r:embed="rId10"/>
          <a:stretch/>
        </p:blipFill>
        <p:spPr bwMode="auto">
          <a:xfrm>
            <a:off x="103708" y="5418000"/>
            <a:ext cx="1440000" cy="1440000"/>
          </a:xfrm>
          <a:prstGeom prst="rect">
            <a:avLst/>
          </a:prstGeom>
        </p:spPr>
      </p:pic>
      <p:sp>
        <p:nvSpPr>
          <p:cNvPr id="7" name="Interaktive Schaltfläche: Leer 6"/>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3" descr="Ein Bild, das Screenshot, Grafiken, Grafikdesign, Pixel enthält.&#10;&#10;Automatisch generierte Beschreibung"/>
          <p:cNvPicPr>
            <a:picLocks noChangeAspect="1"/>
          </p:cNvPicPr>
          <p:nvPr/>
        </p:nvPicPr>
        <p:blipFill>
          <a:blip r:embed="rId11"/>
          <a:stretch/>
        </p:blipFill>
        <p:spPr bwMode="auto">
          <a:xfrm>
            <a:off x="3436987" y="4477347"/>
            <a:ext cx="2270025" cy="2270025"/>
          </a:xfrm>
          <a:prstGeom prst="rect">
            <a:avLst/>
          </a:prstGeom>
        </p:spPr>
      </p:pic>
      <p:pic>
        <p:nvPicPr>
          <p:cNvPr id="8" name="Grafik 7" descr="Ein Bild, das Screenshot, Grafiken, Grafikdesign, Symbol enthält.&#10;&#10;Automatisch generierte Beschreibung"/>
          <p:cNvPicPr>
            <a:picLocks noChangeAspect="1"/>
          </p:cNvPicPr>
          <p:nvPr/>
        </p:nvPicPr>
        <p:blipFill>
          <a:blip r:embed="rId12"/>
          <a:stretch/>
        </p:blipFill>
        <p:spPr bwMode="auto">
          <a:xfrm>
            <a:off x="3436987" y="4475705"/>
            <a:ext cx="2270025" cy="2270025"/>
          </a:xfrm>
          <a:prstGeom prst="rect">
            <a:avLst/>
          </a:prstGeom>
        </p:spPr>
      </p:pic>
      <p:pic>
        <p:nvPicPr>
          <p:cNvPr id="9" name="Grafik 8"/>
          <p:cNvPicPr>
            <a:picLocks noChangeAspect="1"/>
          </p:cNvPicPr>
          <p:nvPr/>
        </p:nvPicPr>
        <p:blipFill>
          <a:blip r:embed="rId13"/>
          <a:stretch/>
        </p:blipFill>
        <p:spPr bwMode="auto">
          <a:xfrm>
            <a:off x="3436987" y="4474063"/>
            <a:ext cx="2270025" cy="2270025"/>
          </a:xfrm>
          <a:prstGeom prst="rect">
            <a:avLst/>
          </a:prstGeom>
        </p:spPr>
      </p:pic>
      <p:pic>
        <p:nvPicPr>
          <p:cNvPr id="10" name="Grafik 9" descr="Ein Bild, das Pixel, Clipart, Screenshot, Grafiken enthält.&#10;&#10;Automatisch generierte Beschreibung"/>
          <p:cNvPicPr>
            <a:picLocks noChangeAspect="1"/>
          </p:cNvPicPr>
          <p:nvPr/>
        </p:nvPicPr>
        <p:blipFill>
          <a:blip r:embed="rId14"/>
          <a:stretch/>
        </p:blipFill>
        <p:spPr bwMode="auto">
          <a:xfrm>
            <a:off x="6592530" y="4587974"/>
            <a:ext cx="2270026" cy="2270026"/>
          </a:xfrm>
          <a:prstGeom prst="rect">
            <a:avLst/>
          </a:prstGeom>
        </p:spPr>
      </p:pic>
      <p:pic>
        <p:nvPicPr>
          <p:cNvPr id="12" name="Grafik 11" descr="Ein Bild, das Schwarz, Dunkelheit enthält.&#10;&#10;Automatisch generierte Beschreibung"/>
          <p:cNvPicPr>
            <a:picLocks noChangeAspect="1"/>
          </p:cNvPicPr>
          <p:nvPr/>
        </p:nvPicPr>
        <p:blipFill>
          <a:blip r:embed="rId15"/>
          <a:stretch/>
        </p:blipFill>
        <p:spPr bwMode="auto">
          <a:xfrm>
            <a:off x="279504" y="57507"/>
            <a:ext cx="8578818" cy="12053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hteck 1"/>
          <p:cNvSpPr/>
          <p:nvPr/>
        </p:nvSpPr>
        <p:spPr bwMode="auto">
          <a:xfrm>
            <a:off x="281445" y="1613585"/>
            <a:ext cx="8581110" cy="2748670"/>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pic>
        <p:nvPicPr>
          <p:cNvPr id="13" name="Grafik 12"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27" name="Grafik 2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28" name="Grafik 27"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29" name="Grafik 28"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31" name="Grafik 30"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32" name="Grafik 31"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5" name="Grafik 4" descr="Ein Bild, das Pixel, Screenshot enthält.&#10;&#10;Automatisch generierte Beschreibung"/>
          <p:cNvPicPr>
            <a:picLocks noChangeAspect="1"/>
          </p:cNvPicPr>
          <p:nvPr/>
        </p:nvPicPr>
        <p:blipFill>
          <a:blip r:embed="rId9"/>
          <a:stretch/>
        </p:blipFill>
        <p:spPr bwMode="auto">
          <a:xfrm>
            <a:off x="8324521" y="1337305"/>
            <a:ext cx="811909" cy="811909"/>
          </a:xfrm>
          <a:prstGeom prst="rect">
            <a:avLst/>
          </a:prstGeom>
        </p:spPr>
      </p:pic>
      <p:pic>
        <p:nvPicPr>
          <p:cNvPr id="6" name="Grafik 5" descr="Ein Bild, das Symbol, Grafiken, Screenshot, Pixel enthält.&#10;&#10;Automatisch generierte Beschreibung"/>
          <p:cNvPicPr>
            <a:picLocks noChangeAspect="1"/>
          </p:cNvPicPr>
          <p:nvPr/>
        </p:nvPicPr>
        <p:blipFill>
          <a:blip r:embed="rId10"/>
          <a:stretch/>
        </p:blipFill>
        <p:spPr bwMode="auto">
          <a:xfrm>
            <a:off x="103708" y="5418000"/>
            <a:ext cx="1440000" cy="1440000"/>
          </a:xfrm>
          <a:prstGeom prst="rect">
            <a:avLst/>
          </a:prstGeom>
        </p:spPr>
      </p:pic>
      <p:sp>
        <p:nvSpPr>
          <p:cNvPr id="7" name="Interaktive Schaltfläche: Leer 6"/>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3" descr="Ein Bild, das Screenshot, Grafiken, Grafikdesign, Pixel enthält.&#10;&#10;Automatisch generierte Beschreibung"/>
          <p:cNvPicPr>
            <a:picLocks noChangeAspect="1"/>
          </p:cNvPicPr>
          <p:nvPr/>
        </p:nvPicPr>
        <p:blipFill>
          <a:blip r:embed="rId11"/>
          <a:stretch/>
        </p:blipFill>
        <p:spPr bwMode="auto">
          <a:xfrm>
            <a:off x="3436987" y="4477347"/>
            <a:ext cx="2270025" cy="2270025"/>
          </a:xfrm>
          <a:prstGeom prst="rect">
            <a:avLst/>
          </a:prstGeom>
        </p:spPr>
      </p:pic>
      <p:pic>
        <p:nvPicPr>
          <p:cNvPr id="8" name="Grafik 7" descr="Ein Bild, das Screenshot, Grafiken, Grafikdesign, Symbol enthält.&#10;&#10;Automatisch generierte Beschreibung"/>
          <p:cNvPicPr>
            <a:picLocks noChangeAspect="1"/>
          </p:cNvPicPr>
          <p:nvPr/>
        </p:nvPicPr>
        <p:blipFill>
          <a:blip r:embed="rId12"/>
          <a:stretch/>
        </p:blipFill>
        <p:spPr bwMode="auto">
          <a:xfrm>
            <a:off x="3436987" y="4475705"/>
            <a:ext cx="2270025" cy="2270025"/>
          </a:xfrm>
          <a:prstGeom prst="rect">
            <a:avLst/>
          </a:prstGeom>
        </p:spPr>
      </p:pic>
      <p:pic>
        <p:nvPicPr>
          <p:cNvPr id="9" name="Grafik 8"/>
          <p:cNvPicPr>
            <a:picLocks noChangeAspect="1"/>
          </p:cNvPicPr>
          <p:nvPr/>
        </p:nvPicPr>
        <p:blipFill>
          <a:blip r:embed="rId13"/>
          <a:stretch/>
        </p:blipFill>
        <p:spPr bwMode="auto">
          <a:xfrm>
            <a:off x="3436987" y="4474063"/>
            <a:ext cx="2270025" cy="2270025"/>
          </a:xfrm>
          <a:prstGeom prst="rect">
            <a:avLst/>
          </a:prstGeom>
        </p:spPr>
      </p:pic>
      <p:pic>
        <p:nvPicPr>
          <p:cNvPr id="10" name="Grafik 9" descr="Ein Bild, das Pixel, Clipart, Screenshot, Grafiken enthält.&#10;&#10;Automatisch generierte Beschreibung"/>
          <p:cNvPicPr>
            <a:picLocks noChangeAspect="1"/>
          </p:cNvPicPr>
          <p:nvPr/>
        </p:nvPicPr>
        <p:blipFill>
          <a:blip r:embed="rId14"/>
          <a:stretch/>
        </p:blipFill>
        <p:spPr bwMode="auto">
          <a:xfrm>
            <a:off x="6592530" y="4587974"/>
            <a:ext cx="2270026" cy="2270026"/>
          </a:xfrm>
          <a:prstGeom prst="rect">
            <a:avLst/>
          </a:prstGeom>
        </p:spPr>
      </p:pic>
      <p:pic>
        <p:nvPicPr>
          <p:cNvPr id="3" name="Grafik 2" descr="Ein Bild, das Screenshot enthält.&#10;&#10;Automatisch generierte Beschreibung"/>
          <p:cNvPicPr>
            <a:picLocks noChangeAspect="1"/>
          </p:cNvPicPr>
          <p:nvPr/>
        </p:nvPicPr>
        <p:blipFill>
          <a:blip r:embed="rId15"/>
          <a:srcRect b="8351"/>
          <a:stretch/>
        </p:blipFill>
        <p:spPr bwMode="auto">
          <a:xfrm>
            <a:off x="103709" y="4309527"/>
            <a:ext cx="2879997" cy="1319747"/>
          </a:xfrm>
          <a:prstGeom prst="rect">
            <a:avLst/>
          </a:prstGeom>
        </p:spPr>
      </p:pic>
      <p:pic>
        <p:nvPicPr>
          <p:cNvPr id="21" name="Grafik 20" descr="Ein Bild, das Text, Schrift, Grafiken, Grafikdesign enthält.&#10;&#10;Automatisch generierte Beschreibung"/>
          <p:cNvPicPr>
            <a:picLocks noChangeAspect="1"/>
          </p:cNvPicPr>
          <p:nvPr/>
        </p:nvPicPr>
        <p:blipFill>
          <a:blip r:embed="rId16"/>
          <a:stretch/>
        </p:blipFill>
        <p:spPr bwMode="auto">
          <a:xfrm>
            <a:off x="182054" y="4595219"/>
            <a:ext cx="2635160" cy="795259"/>
          </a:xfrm>
          <a:prstGeom prst="rect">
            <a:avLst/>
          </a:prstGeom>
        </p:spPr>
      </p:pic>
      <p:pic>
        <p:nvPicPr>
          <p:cNvPr id="24" name="Grafik 23" descr="Ein Bild, das Schwarz, Dunkelheit enthält.&#10;&#10;Automatisch generierte Beschreibung"/>
          <p:cNvPicPr>
            <a:picLocks noChangeAspect="1"/>
          </p:cNvPicPr>
          <p:nvPr/>
        </p:nvPicPr>
        <p:blipFill>
          <a:blip r:embed="rId17"/>
          <a:stretch/>
        </p:blipFill>
        <p:spPr bwMode="auto">
          <a:xfrm>
            <a:off x="280108" y="52281"/>
            <a:ext cx="8578818" cy="1205357"/>
          </a:xfrm>
          <a:prstGeom prst="rect">
            <a:avLst/>
          </a:prstGeom>
        </p:spPr>
      </p:pic>
      <p:pic>
        <p:nvPicPr>
          <p:cNvPr id="17" name="Grafik 16" descr="Ein Bild, das Text, Screenshot, Schrift, Schwarzweiß enthält.&#10;&#10;Automatisch generierte Beschreibung"/>
          <p:cNvPicPr>
            <a:picLocks noChangeAspect="1"/>
          </p:cNvPicPr>
          <p:nvPr/>
        </p:nvPicPr>
        <p:blipFill>
          <a:blip r:embed="rId18"/>
          <a:stretch/>
        </p:blipFill>
        <p:spPr bwMode="auto">
          <a:xfrm>
            <a:off x="641614" y="-691311"/>
            <a:ext cx="7902709" cy="6015702"/>
          </a:xfrm>
          <a:prstGeom prst="rect">
            <a:avLst/>
          </a:prstGeom>
        </p:spPr>
      </p:pic>
      <p:pic>
        <p:nvPicPr>
          <p:cNvPr id="14" name="Grafik 13" descr="Ein Bild, das Grafiken, Schrift, Screenshot, Logo enthält.&#10;&#10;Automatisch generierte Beschreibung"/>
          <p:cNvPicPr>
            <a:picLocks noChangeAspect="1"/>
          </p:cNvPicPr>
          <p:nvPr/>
        </p:nvPicPr>
        <p:blipFill>
          <a:blip r:embed="rId19"/>
          <a:stretch/>
        </p:blipFill>
        <p:spPr bwMode="auto">
          <a:xfrm>
            <a:off x="5796367" y="2748711"/>
            <a:ext cx="1435345" cy="143811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5"/>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7"/>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8"/>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9"/>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10"/>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1"/>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7"/>
          <a:stretch/>
        </p:blipFill>
        <p:spPr bwMode="auto">
          <a:xfrm>
            <a:off x="3313945" y="4882189"/>
            <a:ext cx="4806636" cy="1659802"/>
          </a:xfrm>
          <a:prstGeom prst="rect">
            <a:avLst/>
          </a:prstGeom>
        </p:spPr>
      </p:pic>
      <p:pic>
        <p:nvPicPr>
          <p:cNvPr id="3" name="Grafik 2"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770267" y="4587975"/>
            <a:ext cx="2270025" cy="2270025"/>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4"/>
          <a:stretch/>
        </p:blipFill>
        <p:spPr bwMode="auto">
          <a:xfrm>
            <a:off x="3742098" y="5081608"/>
            <a:ext cx="1659803" cy="1659803"/>
          </a:xfrm>
          <a:prstGeom prst="rect">
            <a:avLst/>
          </a:prstGeom>
        </p:spPr>
      </p:pic>
      <p:pic>
        <p:nvPicPr>
          <p:cNvPr id="23" name="Grafik 22" descr="Ein Bild, das Screenshot, Grafiken, Grafikdesign, Symbol enthält.&#10;&#10;Automatisch generierte Beschreibung"/>
          <p:cNvPicPr>
            <a:picLocks noChangeAspect="1"/>
          </p:cNvPicPr>
          <p:nvPr/>
        </p:nvPicPr>
        <p:blipFill>
          <a:blip r:embed="rId15"/>
          <a:stretch/>
        </p:blipFill>
        <p:spPr bwMode="auto">
          <a:xfrm>
            <a:off x="3742098" y="5079966"/>
            <a:ext cx="1659803" cy="1659803"/>
          </a:xfrm>
          <a:prstGeom prst="rect">
            <a:avLst/>
          </a:prstGeom>
        </p:spPr>
      </p:pic>
      <p:pic>
        <p:nvPicPr>
          <p:cNvPr id="24" name="Grafik 23" descr="Säure-Base-Chemie - StudyHelp Online-Lernen"/>
          <p:cNvPicPr>
            <a:picLocks noChangeAspect="1"/>
          </p:cNvPicPr>
          <p:nvPr/>
        </p:nvPicPr>
        <p:blipFill>
          <a:blip r:embed="rId16"/>
          <a:stretch/>
        </p:blipFill>
        <p:spPr bwMode="auto">
          <a:xfrm>
            <a:off x="5637280" y="1075494"/>
            <a:ext cx="2808345" cy="1612848"/>
          </a:xfrm>
          <a:prstGeom prst="rect">
            <a:avLst/>
          </a:prstGeom>
          <a:noFill/>
          <a:ln>
            <a:noFill/>
          </a:ln>
        </p:spPr>
      </p:pic>
      <p:pic>
        <p:nvPicPr>
          <p:cNvPr id="8" name="Grafik 7" descr="Ein Bild, das Symbol, Grafiken, Screenshot, Pixel enthält.&#10;&#10;Automatisch generierte Beschreibung">
            <a:hlinkClick r:id="rId17" action="ppaction://hlinksldjump"/>
          </p:cNvPr>
          <p:cNvPicPr>
            <a:picLocks noChangeAspect="1"/>
          </p:cNvPicPr>
          <p:nvPr/>
        </p:nvPicPr>
        <p:blipFill>
          <a:blip r:embed="rId18"/>
          <a:stretch/>
        </p:blipFill>
        <p:spPr bwMode="auto">
          <a:xfrm>
            <a:off x="103708" y="5418000"/>
            <a:ext cx="1440000" cy="1440000"/>
          </a:xfrm>
          <a:prstGeom prst="rect">
            <a:avLst/>
          </a:prstGeom>
        </p:spPr>
      </p:pic>
      <p:pic>
        <p:nvPicPr>
          <p:cNvPr id="30" name="Grafik 29" descr="Ein Bild, das Schwarz, Dunkelheit enthält.&#10;&#10;Automatisch generierte Beschreibung"/>
          <p:cNvPicPr>
            <a:picLocks noChangeAspect="1"/>
          </p:cNvPicPr>
          <p:nvPr/>
        </p:nvPicPr>
        <p:blipFill>
          <a:blip r:embed="rId19"/>
          <a:stretch/>
        </p:blipFill>
        <p:spPr bwMode="auto">
          <a:xfrm>
            <a:off x="455688" y="498415"/>
            <a:ext cx="8096675" cy="46274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4"/>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5"/>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6"/>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7"/>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8"/>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9"/>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10"/>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1"/>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7"/>
          <a:stretch/>
        </p:blipFill>
        <p:spPr bwMode="auto">
          <a:xfrm>
            <a:off x="3313945" y="4882189"/>
            <a:ext cx="4806636" cy="1659802"/>
          </a:xfrm>
          <a:prstGeom prst="rect">
            <a:avLst/>
          </a:prstGeom>
        </p:spPr>
      </p:pic>
      <p:pic>
        <p:nvPicPr>
          <p:cNvPr id="3" name="Grafik 2" descr="Ein Bild, das Pixel, Clipart, Grafiken enthält.&#10;&#10;Automatisch generierte Beschreibung">
            <a:hlinkClick r:id="rId12" action="ppaction://hlinksldjump"/>
          </p:cNvPr>
          <p:cNvPicPr>
            <a:picLocks noChangeAspect="1"/>
          </p:cNvPicPr>
          <p:nvPr/>
        </p:nvPicPr>
        <p:blipFill>
          <a:blip r:embed="rId13"/>
          <a:stretch/>
        </p:blipFill>
        <p:spPr bwMode="auto">
          <a:xfrm>
            <a:off x="6770267" y="4587975"/>
            <a:ext cx="2270025" cy="2270025"/>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4"/>
          <a:stretch/>
        </p:blipFill>
        <p:spPr bwMode="auto">
          <a:xfrm>
            <a:off x="3742098" y="5081608"/>
            <a:ext cx="1659803" cy="1659803"/>
          </a:xfrm>
          <a:prstGeom prst="rect">
            <a:avLst/>
          </a:prstGeom>
        </p:spPr>
      </p:pic>
      <p:pic>
        <p:nvPicPr>
          <p:cNvPr id="23" name="Grafik 22" descr="Ein Bild, das Screenshot, Grafiken, Grafikdesign, Symbol enthält.&#10;&#10;Automatisch generierte Beschreibung"/>
          <p:cNvPicPr>
            <a:picLocks noChangeAspect="1"/>
          </p:cNvPicPr>
          <p:nvPr/>
        </p:nvPicPr>
        <p:blipFill>
          <a:blip r:embed="rId15"/>
          <a:stretch/>
        </p:blipFill>
        <p:spPr bwMode="auto">
          <a:xfrm>
            <a:off x="3742098" y="5079966"/>
            <a:ext cx="1659803" cy="1659803"/>
          </a:xfrm>
          <a:prstGeom prst="rect">
            <a:avLst/>
          </a:prstGeom>
        </p:spPr>
      </p:pic>
      <p:pic>
        <p:nvPicPr>
          <p:cNvPr id="4" name="Grafik 3" descr="Ein Bild, das Symbol, Grafiken, Screenshot, Pixel enthält.&#10;&#10;Automatisch generierte Beschreibung">
            <a:hlinkClick r:id="rId16" action="ppaction://hlinksldjump"/>
          </p:cNvPr>
          <p:cNvPicPr>
            <a:picLocks noChangeAspect="1"/>
          </p:cNvPicPr>
          <p:nvPr/>
        </p:nvPicPr>
        <p:blipFill>
          <a:blip r:embed="rId17"/>
          <a:stretch/>
        </p:blipFill>
        <p:spPr bwMode="auto">
          <a:xfrm>
            <a:off x="103708" y="5418000"/>
            <a:ext cx="1440000" cy="1440000"/>
          </a:xfrm>
          <a:prstGeom prst="rect">
            <a:avLst/>
          </a:prstGeom>
        </p:spPr>
      </p:pic>
      <p:pic>
        <p:nvPicPr>
          <p:cNvPr id="25" name="Grafik 24" descr="Ein Bild, das Schwarz, Dunkelheit enthält.&#10;&#10;Automatisch generierte Beschreibung"/>
          <p:cNvPicPr>
            <a:picLocks noChangeAspect="1"/>
          </p:cNvPicPr>
          <p:nvPr/>
        </p:nvPicPr>
        <p:blipFill>
          <a:blip r:embed="rId18"/>
          <a:stretch/>
        </p:blipFill>
        <p:spPr bwMode="auto">
          <a:xfrm>
            <a:off x="484496" y="567816"/>
            <a:ext cx="8224138" cy="45581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 name="Grafik 39" descr="Ein Bild, das Schwarz, Screenshot, Schwarzweiß enthält.&#10;&#10;Automatisch generierte Beschreibung"/>
          <p:cNvPicPr>
            <a:picLocks noChangeAspect="1"/>
          </p:cNvPicPr>
          <p:nvPr/>
        </p:nvPicPr>
        <p:blipFill>
          <a:blip r:embed="rId3"/>
          <a:stretch/>
        </p:blipFill>
        <p:spPr bwMode="auto">
          <a:xfrm>
            <a:off x="819479" y="680959"/>
            <a:ext cx="7492456" cy="1659802"/>
          </a:xfrm>
          <a:prstGeom prst="rect">
            <a:avLst/>
          </a:prstGeom>
        </p:spPr>
      </p:pic>
      <p:pic>
        <p:nvPicPr>
          <p:cNvPr id="37" name="Grafik 36" descr="Ein Bild, das Screenshot, Schwarz, Grafiken enthält.&#10;&#10;Automatisch generierte Beschreibung"/>
          <p:cNvPicPr>
            <a:picLocks noChangeAspect="1"/>
          </p:cNvPicPr>
          <p:nvPr/>
        </p:nvPicPr>
        <p:blipFill>
          <a:blip r:embed="rId4"/>
          <a:stretch/>
        </p:blipFill>
        <p:spPr bwMode="auto">
          <a:xfrm>
            <a:off x="-840324" y="-978841"/>
            <a:ext cx="1659802" cy="1659802"/>
          </a:xfrm>
          <a:prstGeom prst="rect">
            <a:avLst/>
          </a:prstGeom>
        </p:spPr>
      </p:pic>
      <p:pic>
        <p:nvPicPr>
          <p:cNvPr id="41" name="Grafik 40" descr="Ein Bild, das Schwarz, Screenshot, weiß enthält.&#10;&#10;Automatisch generierte Beschreibung"/>
          <p:cNvPicPr>
            <a:picLocks noChangeAspect="1"/>
          </p:cNvPicPr>
          <p:nvPr/>
        </p:nvPicPr>
        <p:blipFill>
          <a:blip r:embed="rId5"/>
          <a:stretch/>
        </p:blipFill>
        <p:spPr bwMode="auto">
          <a:xfrm>
            <a:off x="821643" y="-978842"/>
            <a:ext cx="7559386" cy="1659802"/>
          </a:xfrm>
          <a:prstGeom prst="rect">
            <a:avLst/>
          </a:prstGeom>
        </p:spPr>
      </p:pic>
      <p:pic>
        <p:nvPicPr>
          <p:cNvPr id="42" name="Grafik 41" descr="Ein Bild, das Schwarz, Silhouette enthält.&#10;&#10;Automatisch generierte Beschreibung"/>
          <p:cNvPicPr>
            <a:picLocks noChangeAspect="1"/>
          </p:cNvPicPr>
          <p:nvPr/>
        </p:nvPicPr>
        <p:blipFill>
          <a:blip r:embed="rId6"/>
          <a:stretch/>
        </p:blipFill>
        <p:spPr bwMode="auto">
          <a:xfrm>
            <a:off x="-840324" y="680960"/>
            <a:ext cx="1659802" cy="1659802"/>
          </a:xfrm>
          <a:prstGeom prst="rect">
            <a:avLst/>
          </a:prstGeom>
        </p:spPr>
      </p:pic>
      <p:pic>
        <p:nvPicPr>
          <p:cNvPr id="43" name="Grafik 42" descr="Ein Bild, das Schwarz, Silhouette enthält.&#10;&#10;Automatisch generierte Beschreibung"/>
          <p:cNvPicPr>
            <a:picLocks noChangeAspect="1"/>
          </p:cNvPicPr>
          <p:nvPr/>
        </p:nvPicPr>
        <p:blipFill>
          <a:blip r:embed="rId7"/>
          <a:stretch/>
        </p:blipFill>
        <p:spPr bwMode="auto">
          <a:xfrm>
            <a:off x="8314099" y="680960"/>
            <a:ext cx="1659802" cy="1659802"/>
          </a:xfrm>
          <a:prstGeom prst="rect">
            <a:avLst/>
          </a:prstGeom>
        </p:spPr>
      </p:pic>
      <p:pic>
        <p:nvPicPr>
          <p:cNvPr id="44" name="Grafik 43" descr="Ein Bild, das Screenshot, Schwarz, Grafiken enthält.&#10;&#10;Automatisch generierte Beschreibung"/>
          <p:cNvPicPr>
            <a:picLocks noChangeAspect="1"/>
          </p:cNvPicPr>
          <p:nvPr/>
        </p:nvPicPr>
        <p:blipFill>
          <a:blip r:embed="rId8"/>
          <a:stretch/>
        </p:blipFill>
        <p:spPr bwMode="auto">
          <a:xfrm>
            <a:off x="8314099" y="-978842"/>
            <a:ext cx="1659802" cy="1659802"/>
          </a:xfrm>
          <a:prstGeom prst="rect">
            <a:avLst/>
          </a:prstGeom>
        </p:spPr>
      </p:pic>
      <p:pic>
        <p:nvPicPr>
          <p:cNvPr id="2" name="Grafik 1" descr="Ein Bild, das Screenshot enthält.&#10;&#10;Automatisch generierte Beschreibung">
            <a:hlinkClick r:id="rId9" action="ppaction://hlinksldjump"/>
          </p:cNvPr>
          <p:cNvPicPr>
            <a:picLocks noChangeAspect="1"/>
          </p:cNvPicPr>
          <p:nvPr/>
        </p:nvPicPr>
        <p:blipFill>
          <a:blip r:embed="rId10"/>
          <a:stretch/>
        </p:blipFill>
        <p:spPr bwMode="auto">
          <a:xfrm>
            <a:off x="103708" y="1346283"/>
            <a:ext cx="2879997" cy="1439998"/>
          </a:xfrm>
          <a:prstGeom prst="rect">
            <a:avLst/>
          </a:prstGeom>
        </p:spPr>
      </p:pic>
      <p:pic>
        <p:nvPicPr>
          <p:cNvPr id="4" name="Grafik 3" descr="Ein Bild, das Screenshot enthält.&#10;&#10;Automatisch generierte Beschreibung">
            <a:hlinkClick r:id="rId11" action="ppaction://hlinksldjump"/>
          </p:cNvPr>
          <p:cNvPicPr>
            <a:picLocks noChangeAspect="1"/>
          </p:cNvPicPr>
          <p:nvPr/>
        </p:nvPicPr>
        <p:blipFill>
          <a:blip r:embed="rId10"/>
          <a:stretch/>
        </p:blipFill>
        <p:spPr bwMode="auto">
          <a:xfrm>
            <a:off x="6265317" y="1350280"/>
            <a:ext cx="2879997" cy="1439998"/>
          </a:xfrm>
          <a:prstGeom prst="rect">
            <a:avLst/>
          </a:prstGeom>
        </p:spPr>
      </p:pic>
      <p:pic>
        <p:nvPicPr>
          <p:cNvPr id="6" name="Grafik 5" descr="Ein Bild, das Screenshot enthält.&#10;&#10;Automatisch generierte Beschreibung">
            <a:hlinkClick r:id="rId12" action="ppaction://hlinksldjump"/>
          </p:cNvPr>
          <p:cNvPicPr>
            <a:picLocks noChangeAspect="1"/>
          </p:cNvPicPr>
          <p:nvPr/>
        </p:nvPicPr>
        <p:blipFill>
          <a:blip r:embed="rId10"/>
          <a:stretch/>
        </p:blipFill>
        <p:spPr bwMode="auto">
          <a:xfrm>
            <a:off x="3184512" y="1346283"/>
            <a:ext cx="2879997" cy="1439998"/>
          </a:xfrm>
          <a:prstGeom prst="rect">
            <a:avLst/>
          </a:prstGeom>
        </p:spPr>
      </p:pic>
      <p:pic>
        <p:nvPicPr>
          <p:cNvPr id="17" name="Grafik 16" descr="Ein Bild, das Screenshot enthält.&#10;&#10;Automatisch generierte Beschreibung">
            <a:hlinkClick r:id="rId13" action="ppaction://hlinksldjump"/>
          </p:cNvPr>
          <p:cNvPicPr>
            <a:picLocks noChangeAspect="1"/>
          </p:cNvPicPr>
          <p:nvPr/>
        </p:nvPicPr>
        <p:blipFill>
          <a:blip r:embed="rId10"/>
          <a:stretch/>
        </p:blipFill>
        <p:spPr bwMode="auto">
          <a:xfrm>
            <a:off x="102393" y="2534050"/>
            <a:ext cx="2879997" cy="1439998"/>
          </a:xfrm>
          <a:prstGeom prst="rect">
            <a:avLst/>
          </a:prstGeom>
        </p:spPr>
      </p:pic>
      <p:pic>
        <p:nvPicPr>
          <p:cNvPr id="20" name="Grafik 19" descr="Ein Bild, das Screenshot enthält.&#10;&#10;Automatisch generierte Beschreibung">
            <a:hlinkClick r:id="rId14" action="ppaction://hlinksldjump"/>
          </p:cNvPr>
          <p:cNvPicPr>
            <a:picLocks noChangeAspect="1"/>
          </p:cNvPicPr>
          <p:nvPr/>
        </p:nvPicPr>
        <p:blipFill>
          <a:blip r:embed="rId10"/>
          <a:stretch/>
        </p:blipFill>
        <p:spPr bwMode="auto">
          <a:xfrm>
            <a:off x="6264002" y="2538047"/>
            <a:ext cx="2879997" cy="1439998"/>
          </a:xfrm>
          <a:prstGeom prst="rect">
            <a:avLst/>
          </a:prstGeom>
        </p:spPr>
      </p:pic>
      <p:pic>
        <p:nvPicPr>
          <p:cNvPr id="23" name="Grafik 22" descr="Ein Bild, das Screenshot enthält.&#10;&#10;Automatisch generierte Beschreibung">
            <a:hlinkClick r:id="rId15" action="ppaction://hlinksldjump"/>
          </p:cNvPr>
          <p:cNvPicPr>
            <a:picLocks noChangeAspect="1"/>
          </p:cNvPicPr>
          <p:nvPr/>
        </p:nvPicPr>
        <p:blipFill>
          <a:blip r:embed="rId10"/>
          <a:stretch/>
        </p:blipFill>
        <p:spPr bwMode="auto">
          <a:xfrm>
            <a:off x="3183197" y="2534050"/>
            <a:ext cx="2879997" cy="1439998"/>
          </a:xfrm>
          <a:prstGeom prst="rect">
            <a:avLst/>
          </a:prstGeom>
        </p:spPr>
      </p:pic>
      <p:pic>
        <p:nvPicPr>
          <p:cNvPr id="27" name="Grafik 26" descr="Ein Bild, das Screenshot enthält.&#10;&#10;Automatisch generierte Beschreibung">
            <a:hlinkClick r:id="rId16" action="ppaction://hlinksldjump"/>
          </p:cNvPr>
          <p:cNvPicPr>
            <a:picLocks noChangeAspect="1"/>
          </p:cNvPicPr>
          <p:nvPr/>
        </p:nvPicPr>
        <p:blipFill>
          <a:blip r:embed="rId10"/>
          <a:stretch/>
        </p:blipFill>
        <p:spPr bwMode="auto">
          <a:xfrm>
            <a:off x="102393" y="3700937"/>
            <a:ext cx="2879997" cy="1439998"/>
          </a:xfrm>
          <a:prstGeom prst="rect">
            <a:avLst/>
          </a:prstGeom>
        </p:spPr>
      </p:pic>
      <p:pic>
        <p:nvPicPr>
          <p:cNvPr id="31" name="Grafik 30" descr="Ein Bild, das Screenshot enthält.&#10;&#10;Automatisch generierte Beschreibung">
            <a:hlinkClick r:id="rId17" action="ppaction://hlinksldjump"/>
          </p:cNvPr>
          <p:cNvPicPr>
            <a:picLocks noChangeAspect="1"/>
          </p:cNvPicPr>
          <p:nvPr/>
        </p:nvPicPr>
        <p:blipFill>
          <a:blip r:embed="rId10"/>
          <a:stretch/>
        </p:blipFill>
        <p:spPr bwMode="auto">
          <a:xfrm>
            <a:off x="6264002" y="3704934"/>
            <a:ext cx="2879997" cy="1439998"/>
          </a:xfrm>
          <a:prstGeom prst="rect">
            <a:avLst/>
          </a:prstGeom>
        </p:spPr>
      </p:pic>
      <p:pic>
        <p:nvPicPr>
          <p:cNvPr id="33" name="Grafik 32" descr="Ein Bild, das Screenshot enthält.&#10;&#10;Automatisch generierte Beschreibung">
            <a:hlinkClick r:id="rId18" action="ppaction://hlinksldjump"/>
          </p:cNvPr>
          <p:cNvPicPr>
            <a:picLocks noChangeAspect="1"/>
          </p:cNvPicPr>
          <p:nvPr/>
        </p:nvPicPr>
        <p:blipFill>
          <a:blip r:embed="rId10"/>
          <a:stretch/>
        </p:blipFill>
        <p:spPr bwMode="auto">
          <a:xfrm>
            <a:off x="3183197" y="3700937"/>
            <a:ext cx="2879997" cy="1439998"/>
          </a:xfrm>
          <a:prstGeom prst="rect">
            <a:avLst/>
          </a:prstGeom>
        </p:spPr>
      </p:pic>
      <p:pic>
        <p:nvPicPr>
          <p:cNvPr id="36" name="Grafik 35" descr="Ein Bild, das Pixel, Clipart enthält.&#10;&#10;Automatisch generierte Beschreibung"/>
          <p:cNvPicPr>
            <a:picLocks noChangeAspect="1"/>
          </p:cNvPicPr>
          <p:nvPr/>
        </p:nvPicPr>
        <p:blipFill>
          <a:blip r:embed="rId19"/>
          <a:stretch/>
        </p:blipFill>
        <p:spPr bwMode="auto">
          <a:xfrm>
            <a:off x="6845613" y="5138594"/>
            <a:ext cx="1719406" cy="1719406"/>
          </a:xfrm>
          <a:prstGeom prst="rect">
            <a:avLst/>
          </a:prstGeom>
        </p:spPr>
      </p:pic>
      <p:pic>
        <p:nvPicPr>
          <p:cNvPr id="38" name="Grafik 37" descr="Ein Bild, das Screenshot, Grafiken, Grafikdesign, Pixel enthält.&#10;&#10;Automatisch generierte Beschreibung"/>
          <p:cNvPicPr>
            <a:picLocks noChangeAspect="1"/>
          </p:cNvPicPr>
          <p:nvPr/>
        </p:nvPicPr>
        <p:blipFill>
          <a:blip r:embed="rId20"/>
          <a:stretch/>
        </p:blipFill>
        <p:spPr bwMode="auto">
          <a:xfrm>
            <a:off x="3764809" y="5053913"/>
            <a:ext cx="1719406" cy="1719406"/>
          </a:xfrm>
          <a:prstGeom prst="rect">
            <a:avLst/>
          </a:prstGeom>
        </p:spPr>
      </p:pic>
      <p:pic>
        <p:nvPicPr>
          <p:cNvPr id="39" name="Grafik 38" descr="Ein Bild, das Screenshot, Grafiken, Grafikdesign, Symbol enthält.&#10;&#10;Automatisch generierte Beschreibung"/>
          <p:cNvPicPr>
            <a:picLocks noChangeAspect="1"/>
          </p:cNvPicPr>
          <p:nvPr/>
        </p:nvPicPr>
        <p:blipFill>
          <a:blip r:embed="rId21"/>
          <a:stretch/>
        </p:blipFill>
        <p:spPr bwMode="auto">
          <a:xfrm>
            <a:off x="3764809" y="5052271"/>
            <a:ext cx="1719406" cy="1719406"/>
          </a:xfrm>
          <a:prstGeom prst="rect">
            <a:avLst/>
          </a:prstGeom>
        </p:spPr>
      </p:pic>
      <p:pic>
        <p:nvPicPr>
          <p:cNvPr id="45" name="Grafik 44" descr="Ein Bild, das Grafiken, Screenshot, Grafikdesign, Cartoon enthält.&#10;&#10;Automatisch generierte Beschreibung"/>
          <p:cNvPicPr>
            <a:picLocks noChangeAspect="1"/>
          </p:cNvPicPr>
          <p:nvPr/>
        </p:nvPicPr>
        <p:blipFill>
          <a:blip r:embed="rId22"/>
          <a:stretch/>
        </p:blipFill>
        <p:spPr bwMode="auto">
          <a:xfrm>
            <a:off x="3764808" y="5052271"/>
            <a:ext cx="1719406" cy="1719406"/>
          </a:xfrm>
          <a:prstGeom prst="rect">
            <a:avLst/>
          </a:prstGeom>
        </p:spPr>
      </p:pic>
      <p:pic>
        <p:nvPicPr>
          <p:cNvPr id="48" name="Grafik 47" descr="Ein Bild, das Symbol, Grafiken, Screenshot, Pixel enthält.&#10;&#10;Automatisch generierte Beschreibung">
            <a:hlinkClick r:id="rId23" action="ppaction://hlinksldjump"/>
          </p:cNvPr>
          <p:cNvPicPr>
            <a:picLocks noChangeAspect="1"/>
          </p:cNvPicPr>
          <p:nvPr/>
        </p:nvPicPr>
        <p:blipFill>
          <a:blip r:embed="rId24"/>
          <a:stretch/>
        </p:blipFill>
        <p:spPr bwMode="auto">
          <a:xfrm>
            <a:off x="103708" y="5418000"/>
            <a:ext cx="1440000" cy="1440000"/>
          </a:xfrm>
          <a:prstGeom prst="rect">
            <a:avLst/>
          </a:prstGeom>
        </p:spPr>
      </p:pic>
      <p:pic>
        <p:nvPicPr>
          <p:cNvPr id="14" name="Grafik 13" descr="Ein Bild, das Text, Screenshot, Schrift enthält.&#10;&#10;Automatisch generierte Beschreibung"/>
          <p:cNvPicPr>
            <a:picLocks noChangeAspect="1"/>
          </p:cNvPicPr>
          <p:nvPr/>
        </p:nvPicPr>
        <p:blipFill>
          <a:blip r:embed="rId25"/>
          <a:stretch/>
        </p:blipFill>
        <p:spPr bwMode="auto">
          <a:xfrm>
            <a:off x="187147" y="54296"/>
            <a:ext cx="8800493" cy="4838054"/>
          </a:xfrm>
          <a:prstGeom prst="rect">
            <a:avLst/>
          </a:prstGeom>
        </p:spPr>
      </p:pic>
      <p:sp>
        <p:nvSpPr>
          <p:cNvPr id="15" name="Rechteck 14">
            <a:hlinkClick r:id="rId9" action="ppaction://hlinksldjump"/>
          </p:cNvPr>
          <p:cNvSpPr/>
          <p:nvPr/>
        </p:nvSpPr>
        <p:spPr bwMode="auto">
          <a:xfrm>
            <a:off x="102393" y="1510860"/>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Rechteck 15">
            <a:hlinkClick r:id="rId13" action="ppaction://hlinksldjump"/>
          </p:cNvPr>
          <p:cNvSpPr/>
          <p:nvPr/>
        </p:nvSpPr>
        <p:spPr bwMode="auto">
          <a:xfrm>
            <a:off x="97118" y="2700566"/>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a:hlinkClick r:id="rId16" action="ppaction://hlinksldjump"/>
          </p:cNvPr>
          <p:cNvSpPr/>
          <p:nvPr/>
        </p:nvSpPr>
        <p:spPr bwMode="auto">
          <a:xfrm>
            <a:off x="80827" y="3865345"/>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Rechteck 21">
            <a:hlinkClick r:id="rId12" action="ppaction://hlinksldjump"/>
          </p:cNvPr>
          <p:cNvSpPr/>
          <p:nvPr/>
        </p:nvSpPr>
        <p:spPr bwMode="auto">
          <a:xfrm>
            <a:off x="3161631" y="1495684"/>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4" name="Rechteck 23">
            <a:hlinkClick r:id="rId15" action="ppaction://hlinksldjump"/>
          </p:cNvPr>
          <p:cNvSpPr/>
          <p:nvPr/>
        </p:nvSpPr>
        <p:spPr bwMode="auto">
          <a:xfrm>
            <a:off x="3149979" y="2690127"/>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Rechteck 24">
            <a:hlinkClick r:id="rId18" action="ppaction://hlinksldjump"/>
          </p:cNvPr>
          <p:cNvSpPr/>
          <p:nvPr/>
        </p:nvSpPr>
        <p:spPr bwMode="auto">
          <a:xfrm>
            <a:off x="3161631" y="3865344"/>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a:hlinkClick r:id="rId26" action="ppaction://hlinksldjump"/>
          </p:cNvPr>
          <p:cNvSpPr/>
          <p:nvPr/>
        </p:nvSpPr>
        <p:spPr bwMode="auto">
          <a:xfrm>
            <a:off x="6242434" y="1520414"/>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0" name="Rechteck 29">
            <a:hlinkClick r:id="rId14" action="ppaction://hlinksldjump"/>
          </p:cNvPr>
          <p:cNvSpPr/>
          <p:nvPr/>
        </p:nvSpPr>
        <p:spPr bwMode="auto">
          <a:xfrm>
            <a:off x="6230783" y="2690126"/>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5" name="Rechteck 34">
            <a:hlinkClick r:id="rId17" action="ppaction://hlinksldjump"/>
          </p:cNvPr>
          <p:cNvSpPr/>
          <p:nvPr/>
        </p:nvSpPr>
        <p:spPr bwMode="auto">
          <a:xfrm>
            <a:off x="6227461" y="3875862"/>
            <a:ext cx="2923129" cy="1106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7"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3" name="Grafik 2" descr="Ein Bild, das Pixel, Clipart, Grafiken enthält.&#10;&#10;Automatisch generierte Beschreibung">
            <a:hlinkClick r:id="rId11" action="ppaction://hlinksldjump"/>
          </p:cNvPr>
          <p:cNvPicPr>
            <a:picLocks noChangeAspect="1"/>
          </p:cNvPicPr>
          <p:nvPr/>
        </p:nvPicPr>
        <p:blipFill>
          <a:blip r:embed="rId12"/>
          <a:stretch/>
        </p:blipFill>
        <p:spPr bwMode="auto">
          <a:xfrm>
            <a:off x="6845613" y="5138594"/>
            <a:ext cx="1719406" cy="1719406"/>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3"/>
          <a:stretch/>
        </p:blipFill>
        <p:spPr bwMode="auto">
          <a:xfrm>
            <a:off x="3742098" y="5081608"/>
            <a:ext cx="1659803" cy="1659803"/>
          </a:xfrm>
          <a:prstGeom prst="rect">
            <a:avLst/>
          </a:prstGeom>
        </p:spPr>
      </p:pic>
      <p:pic>
        <p:nvPicPr>
          <p:cNvPr id="23" name="Grafik 22"/>
          <p:cNvPicPr>
            <a:picLocks noChangeAspect="1"/>
          </p:cNvPicPr>
          <p:nvPr/>
        </p:nvPicPr>
        <p:blipFill>
          <a:blip r:embed="rId14"/>
          <a:stretch/>
        </p:blipFill>
        <p:spPr bwMode="auto">
          <a:xfrm>
            <a:off x="3742098" y="5079966"/>
            <a:ext cx="1659803" cy="1659803"/>
          </a:xfrm>
          <a:prstGeom prst="rect">
            <a:avLst/>
          </a:prstGeom>
        </p:spPr>
      </p:pic>
      <p:pic>
        <p:nvPicPr>
          <p:cNvPr id="4" name="Grafik 3" descr="Ein Bild, das Symbol, Grafiken, Screenshot, Pixel enthält.&#10;&#10;Automatisch generierte Beschreibung">
            <a:hlinkClick r:id="rId15" action="ppaction://hlinksldjump"/>
          </p:cNvPr>
          <p:cNvPicPr>
            <a:picLocks noChangeAspect="1"/>
          </p:cNvPicPr>
          <p:nvPr/>
        </p:nvPicPr>
        <p:blipFill>
          <a:blip r:embed="rId16"/>
          <a:stretch/>
        </p:blipFill>
        <p:spPr bwMode="auto">
          <a:xfrm>
            <a:off x="103708" y="5418000"/>
            <a:ext cx="1440000" cy="1440000"/>
          </a:xfrm>
          <a:prstGeom prst="rect">
            <a:avLst/>
          </a:prstGeom>
        </p:spPr>
      </p:pic>
      <p:pic>
        <p:nvPicPr>
          <p:cNvPr id="25" name="Grafik 24" descr="Ein Bild, das Screenshot, Text, Schrift, Design enthält.&#10;&#10;Automatisch generierte Beschreibung"/>
          <p:cNvPicPr>
            <a:picLocks noChangeAspect="1"/>
          </p:cNvPicPr>
          <p:nvPr/>
        </p:nvPicPr>
        <p:blipFill>
          <a:blip r:embed="rId17"/>
          <a:stretch/>
        </p:blipFill>
        <p:spPr bwMode="auto">
          <a:xfrm>
            <a:off x="273844" y="458260"/>
            <a:ext cx="8625924" cy="4865764"/>
          </a:xfrm>
          <a:prstGeom prst="rect">
            <a:avLst/>
          </a:prstGeom>
        </p:spPr>
      </p:pic>
      <p:sp>
        <p:nvSpPr>
          <p:cNvPr id="6" name="Rechteck 5">
            <a:hlinkClick r:id="rId18" action="ppaction://hlinksldjump"/>
          </p:cNvPr>
          <p:cNvSpPr/>
          <p:nvPr/>
        </p:nvSpPr>
        <p:spPr bwMode="auto">
          <a:xfrm>
            <a:off x="1604993" y="1947709"/>
            <a:ext cx="1377940"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Rechteck 6">
            <a:hlinkClick r:id="rId18" action="ppaction://hlinksldjump"/>
          </p:cNvPr>
          <p:cNvSpPr/>
          <p:nvPr/>
        </p:nvSpPr>
        <p:spPr bwMode="auto">
          <a:xfrm>
            <a:off x="2087481" y="2299683"/>
            <a:ext cx="1254619"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a:hlinkClick r:id="rId19" action="ppaction://hlinksldjump"/>
          </p:cNvPr>
          <p:cNvSpPr/>
          <p:nvPr/>
        </p:nvSpPr>
        <p:spPr bwMode="auto">
          <a:xfrm>
            <a:off x="971882" y="4683847"/>
            <a:ext cx="3485817"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6845613" y="5138594"/>
            <a:ext cx="1719406" cy="1719406"/>
          </a:xfrm>
          <a:prstGeom prst="rect">
            <a:avLst/>
          </a:prstGeom>
        </p:spPr>
      </p:pic>
      <p:pic>
        <p:nvPicPr>
          <p:cNvPr id="6" name="Grafik 5" descr="Ein Bild, das Text, Screenshot enthält.&#10;&#10;Automatisch generierte Beschreibung"/>
          <p:cNvPicPr>
            <a:picLocks noChangeAspect="1"/>
          </p:cNvPicPr>
          <p:nvPr/>
        </p:nvPicPr>
        <p:blipFill>
          <a:blip r:embed="rId17"/>
          <a:stretch/>
        </p:blipFill>
        <p:spPr bwMode="auto">
          <a:xfrm>
            <a:off x="273585" y="456139"/>
            <a:ext cx="8551108" cy="4865764"/>
          </a:xfrm>
          <a:prstGeom prst="rect">
            <a:avLst/>
          </a:prstGeom>
        </p:spPr>
      </p:pic>
      <p:sp>
        <p:nvSpPr>
          <p:cNvPr id="24" name="Rechteck 23">
            <a:hlinkClick r:id="rId18" action="ppaction://hlinksldjump"/>
          </p:cNvPr>
          <p:cNvSpPr/>
          <p:nvPr/>
        </p:nvSpPr>
        <p:spPr bwMode="auto">
          <a:xfrm>
            <a:off x="3742098" y="4518489"/>
            <a:ext cx="1361306"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Rechteck 24">
            <a:hlinkClick r:id="rId19" action="ppaction://hlinksldjump"/>
          </p:cNvPr>
          <p:cNvSpPr/>
          <p:nvPr/>
        </p:nvSpPr>
        <p:spPr bwMode="auto">
          <a:xfrm>
            <a:off x="3110563" y="3583289"/>
            <a:ext cx="1659802"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6" name="Rechteck 25">
            <a:hlinkClick r:id="rId19" action="ppaction://hlinksldjump"/>
          </p:cNvPr>
          <p:cNvSpPr/>
          <p:nvPr/>
        </p:nvSpPr>
        <p:spPr bwMode="auto">
          <a:xfrm>
            <a:off x="5230703" y="3048000"/>
            <a:ext cx="1396095"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7" name="Rechteck 26">
            <a:hlinkClick r:id="rId18" action="ppaction://hlinksldjump"/>
          </p:cNvPr>
          <p:cNvSpPr/>
          <p:nvPr/>
        </p:nvSpPr>
        <p:spPr bwMode="auto">
          <a:xfrm>
            <a:off x="6911829" y="1927480"/>
            <a:ext cx="1508083"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6845613" y="5138594"/>
            <a:ext cx="1719406" cy="1719406"/>
          </a:xfrm>
          <a:prstGeom prst="rect">
            <a:avLst/>
          </a:prstGeom>
        </p:spPr>
      </p:pic>
      <p:pic>
        <p:nvPicPr>
          <p:cNvPr id="11" name="Grafik 10" descr="Ein Bild, das Screenshot, Schwarz enthält.&#10;&#10;Automatisch generierte Beschreibung"/>
          <p:cNvPicPr>
            <a:picLocks noChangeAspect="1"/>
          </p:cNvPicPr>
          <p:nvPr/>
        </p:nvPicPr>
        <p:blipFill>
          <a:blip r:embed="rId17"/>
          <a:stretch/>
        </p:blipFill>
        <p:spPr bwMode="auto">
          <a:xfrm>
            <a:off x="275924" y="456093"/>
            <a:ext cx="8534483" cy="4865764"/>
          </a:xfrm>
          <a:prstGeom prst="rect">
            <a:avLst/>
          </a:prstGeom>
        </p:spPr>
      </p:pic>
      <p:sp>
        <p:nvSpPr>
          <p:cNvPr id="7" name="Rechteck 6">
            <a:hlinkClick r:id="rId18" action="ppaction://hlinksldjump"/>
          </p:cNvPr>
          <p:cNvSpPr/>
          <p:nvPr/>
        </p:nvSpPr>
        <p:spPr bwMode="auto">
          <a:xfrm>
            <a:off x="875763" y="1308980"/>
            <a:ext cx="2290527"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4" name="Grafik 3"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6845613" y="5138594"/>
            <a:ext cx="1719406" cy="1719406"/>
          </a:xfrm>
          <a:prstGeom prst="rect">
            <a:avLst/>
          </a:prstGeom>
        </p:spPr>
      </p:pic>
      <p:pic>
        <p:nvPicPr>
          <p:cNvPr id="6" name="Grafik 5" descr="Ein Bild, das Screenshot enthält.&#10;&#10;Automatisch generierte Beschreibung"/>
          <p:cNvPicPr>
            <a:picLocks noChangeAspect="1"/>
          </p:cNvPicPr>
          <p:nvPr/>
        </p:nvPicPr>
        <p:blipFill>
          <a:blip r:embed="rId15"/>
          <a:stretch/>
        </p:blipFill>
        <p:spPr bwMode="auto">
          <a:xfrm>
            <a:off x="273920" y="453616"/>
            <a:ext cx="8581589" cy="4865764"/>
          </a:xfrm>
          <a:prstGeom prst="rect">
            <a:avLst/>
          </a:prstGeom>
        </p:spPr>
      </p:pic>
      <p:sp>
        <p:nvSpPr>
          <p:cNvPr id="11" name="Rechteck 10">
            <a:hlinkClick r:id="rId16" action="ppaction://hlinksldjump"/>
          </p:cNvPr>
          <p:cNvSpPr/>
          <p:nvPr/>
        </p:nvSpPr>
        <p:spPr bwMode="auto">
          <a:xfrm>
            <a:off x="537702" y="4278011"/>
            <a:ext cx="1560561"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Rechteck 24">
            <a:hlinkClick r:id="rId17" action="ppaction://hlinksldjump"/>
          </p:cNvPr>
          <p:cNvSpPr/>
          <p:nvPr/>
        </p:nvSpPr>
        <p:spPr bwMode="auto">
          <a:xfrm>
            <a:off x="5090887" y="4261682"/>
            <a:ext cx="880003"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6" name="Rechteck 25">
            <a:hlinkClick r:id="rId18" action="ppaction://hlinksldjump"/>
          </p:cNvPr>
          <p:cNvSpPr/>
          <p:nvPr/>
        </p:nvSpPr>
        <p:spPr bwMode="auto">
          <a:xfrm>
            <a:off x="6170983" y="1314511"/>
            <a:ext cx="1772097"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 name="Grafik 1" descr="Ein Bild, das Symbol, Grafiken, Screenshot, Pixel enthält.&#10;&#10;Automatisch generierte Beschreibung">
            <a:hlinkClick r:id="rId19" action="ppaction://hlinksldjump"/>
          </p:cNvPr>
          <p:cNvPicPr>
            <a:picLocks noChangeAspect="1"/>
          </p:cNvPicPr>
          <p:nvPr/>
        </p:nvPicPr>
        <p:blipFill>
          <a:blip r:embed="rId20"/>
          <a:stretch/>
        </p:blipFill>
        <p:spPr bwMode="auto">
          <a:xfrm>
            <a:off x="103708" y="5418000"/>
            <a:ext cx="1440000" cy="144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descr="Ein Bild, das Rechteck, Entwurf, Tür, Design enthält.&#10;&#10;Automatisch generierte Beschreibung"/>
          <p:cNvPicPr>
            <a:picLocks noChangeAspect="1"/>
          </p:cNvPicPr>
          <p:nvPr/>
        </p:nvPicPr>
        <p:blipFill>
          <a:blip r:embed="rId3">
            <a:alphaModFix amt="50000"/>
          </a:blip>
          <a:stretch/>
        </p:blipFill>
        <p:spPr bwMode="auto">
          <a:xfrm>
            <a:off x="0" y="0"/>
            <a:ext cx="9144000" cy="6858000"/>
          </a:xfrm>
          <a:prstGeom prst="rect">
            <a:avLst/>
          </a:prstGeom>
        </p:spPr>
      </p:pic>
      <p:pic>
        <p:nvPicPr>
          <p:cNvPr id="42" name="Grafik 41" descr="Ein Bild, das Silhouette enthält.&#10;&#10;Automatisch generierte Beschreibung"/>
          <p:cNvPicPr>
            <a:picLocks noChangeAspect="1"/>
          </p:cNvPicPr>
          <p:nvPr/>
        </p:nvPicPr>
        <p:blipFill>
          <a:blip r:embed="rId4"/>
          <a:stretch/>
        </p:blipFill>
        <p:spPr bwMode="auto">
          <a:xfrm>
            <a:off x="3822071" y="3758073"/>
            <a:ext cx="1659802" cy="1659802"/>
          </a:xfrm>
          <a:prstGeom prst="rect">
            <a:avLst/>
          </a:prstGeom>
        </p:spPr>
      </p:pic>
      <p:sp>
        <p:nvSpPr>
          <p:cNvPr id="30" name="Rechteck 29"/>
          <p:cNvSpPr/>
          <p:nvPr/>
        </p:nvSpPr>
        <p:spPr bwMode="auto">
          <a:xfrm>
            <a:off x="1937443" y="1788120"/>
            <a:ext cx="5205742" cy="22076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34" name="Grafik 33" descr="Ein Bild, das Screenshot, Schwarz, Grafiken enthält.&#10;&#10;Automatisch generierte Beschreibung"/>
          <p:cNvPicPr>
            <a:picLocks noChangeAspect="1"/>
          </p:cNvPicPr>
          <p:nvPr/>
        </p:nvPicPr>
        <p:blipFill>
          <a:blip r:embed="rId5"/>
          <a:stretch/>
        </p:blipFill>
        <p:spPr bwMode="auto">
          <a:xfrm>
            <a:off x="620916" y="431996"/>
            <a:ext cx="1659802" cy="1659802"/>
          </a:xfrm>
          <a:prstGeom prst="rect">
            <a:avLst/>
          </a:prstGeom>
        </p:spPr>
      </p:pic>
      <p:pic>
        <p:nvPicPr>
          <p:cNvPr id="36" name="Grafik 35" descr="Ein Bild, das Schwarz, Screenshot, Silhouette, Design enthält.&#10;&#10;Automatisch generierte Beschreibung"/>
          <p:cNvPicPr>
            <a:picLocks noChangeAspect="1"/>
          </p:cNvPicPr>
          <p:nvPr/>
        </p:nvPicPr>
        <p:blipFill>
          <a:blip r:embed="rId6"/>
          <a:stretch/>
        </p:blipFill>
        <p:spPr bwMode="auto">
          <a:xfrm>
            <a:off x="6861017" y="2091440"/>
            <a:ext cx="1659802" cy="1666634"/>
          </a:xfrm>
          <a:prstGeom prst="rect">
            <a:avLst/>
          </a:prstGeom>
        </p:spPr>
      </p:pic>
      <p:pic>
        <p:nvPicPr>
          <p:cNvPr id="38" name="Grafik 37" descr="Ein Bild, das Schwarz, Screenshot, Silhouette, Design enthält.&#10;&#10;Automatisch generierte Beschreibung"/>
          <p:cNvPicPr>
            <a:picLocks noChangeAspect="1"/>
          </p:cNvPicPr>
          <p:nvPr/>
        </p:nvPicPr>
        <p:blipFill>
          <a:blip r:embed="rId7"/>
          <a:stretch/>
        </p:blipFill>
        <p:spPr bwMode="auto">
          <a:xfrm>
            <a:off x="620916" y="2048632"/>
            <a:ext cx="1659802" cy="1709441"/>
          </a:xfrm>
          <a:prstGeom prst="rect">
            <a:avLst/>
          </a:prstGeom>
        </p:spPr>
      </p:pic>
      <p:pic>
        <p:nvPicPr>
          <p:cNvPr id="40" name="Grafik 39" descr="Ein Bild, das Schwarz, Screenshot, Schwarzweiß enthält.&#10;&#10;Automatisch generierte Beschreibung"/>
          <p:cNvPicPr>
            <a:picLocks noChangeAspect="1"/>
          </p:cNvPicPr>
          <p:nvPr/>
        </p:nvPicPr>
        <p:blipFill>
          <a:blip r:embed="rId8"/>
          <a:stretch/>
        </p:blipFill>
        <p:spPr bwMode="auto">
          <a:xfrm>
            <a:off x="2281473" y="3758073"/>
            <a:ext cx="1542108" cy="1659802"/>
          </a:xfrm>
          <a:prstGeom prst="rect">
            <a:avLst/>
          </a:prstGeom>
        </p:spPr>
      </p:pic>
      <p:pic>
        <p:nvPicPr>
          <p:cNvPr id="44" name="Grafik 43" descr="Ein Bild, das Schwarz, Screenshot, weiß enthält.&#10;&#10;Automatisch generierte Beschreibung"/>
          <p:cNvPicPr>
            <a:picLocks noChangeAspect="1"/>
          </p:cNvPicPr>
          <p:nvPr/>
        </p:nvPicPr>
        <p:blipFill>
          <a:blip r:embed="rId9"/>
          <a:stretch/>
        </p:blipFill>
        <p:spPr bwMode="auto">
          <a:xfrm>
            <a:off x="2281473" y="431996"/>
            <a:ext cx="4581054" cy="1659802"/>
          </a:xfrm>
          <a:prstGeom prst="rect">
            <a:avLst/>
          </a:prstGeom>
        </p:spPr>
      </p:pic>
      <p:pic>
        <p:nvPicPr>
          <p:cNvPr id="46" name="Grafik 45" descr="Ein Bild, das Schwarz, Silhouette enthält.&#10;&#10;Automatisch generierte Beschreibung"/>
          <p:cNvPicPr>
            <a:picLocks noChangeAspect="1"/>
          </p:cNvPicPr>
          <p:nvPr/>
        </p:nvPicPr>
        <p:blipFill>
          <a:blip r:embed="rId10"/>
          <a:stretch/>
        </p:blipFill>
        <p:spPr bwMode="auto">
          <a:xfrm>
            <a:off x="621671" y="3758198"/>
            <a:ext cx="1659802" cy="1659802"/>
          </a:xfrm>
          <a:prstGeom prst="rect">
            <a:avLst/>
          </a:prstGeom>
        </p:spPr>
      </p:pic>
      <p:pic>
        <p:nvPicPr>
          <p:cNvPr id="48" name="Grafik 47" descr="Ein Bild, das Schwarz, Silhouette enthält.&#10;&#10;Automatisch generierte Beschreibung"/>
          <p:cNvPicPr>
            <a:picLocks noChangeAspect="1"/>
          </p:cNvPicPr>
          <p:nvPr/>
        </p:nvPicPr>
        <p:blipFill>
          <a:blip r:embed="rId11"/>
          <a:stretch/>
        </p:blipFill>
        <p:spPr bwMode="auto">
          <a:xfrm>
            <a:off x="6862527" y="3758073"/>
            <a:ext cx="1659802" cy="1659802"/>
          </a:xfrm>
          <a:prstGeom prst="rect">
            <a:avLst/>
          </a:prstGeom>
        </p:spPr>
      </p:pic>
      <p:pic>
        <p:nvPicPr>
          <p:cNvPr id="50" name="Grafik 49" descr="Ein Bild, das Screenshot, Schwarz, Grafiken enthält.&#10;&#10;Automatisch generierte Beschreibung"/>
          <p:cNvPicPr>
            <a:picLocks noChangeAspect="1"/>
          </p:cNvPicPr>
          <p:nvPr/>
        </p:nvPicPr>
        <p:blipFill>
          <a:blip r:embed="rId12"/>
          <a:stretch/>
        </p:blipFill>
        <p:spPr bwMode="auto">
          <a:xfrm>
            <a:off x="6861017" y="431996"/>
            <a:ext cx="1659802" cy="1659802"/>
          </a:xfrm>
          <a:prstGeom prst="rect">
            <a:avLst/>
          </a:prstGeom>
        </p:spPr>
      </p:pic>
      <p:pic>
        <p:nvPicPr>
          <p:cNvPr id="4" name="Grafik 3" descr="Ein Bild, das Schwarz, Screenshot, Schwarzweiß enthält.&#10;&#10;Automatisch generierte Beschreibung"/>
          <p:cNvPicPr>
            <a:picLocks noChangeAspect="1"/>
          </p:cNvPicPr>
          <p:nvPr/>
        </p:nvPicPr>
        <p:blipFill>
          <a:blip r:embed="rId8"/>
          <a:stretch/>
        </p:blipFill>
        <p:spPr bwMode="auto">
          <a:xfrm>
            <a:off x="5481873" y="3758073"/>
            <a:ext cx="1380654" cy="1659802"/>
          </a:xfrm>
          <a:prstGeom prst="rect">
            <a:avLst/>
          </a:prstGeom>
        </p:spPr>
      </p:pic>
      <p:pic>
        <p:nvPicPr>
          <p:cNvPr id="6" name="Grafik 5" descr="Ein Bild, das Pixel, Clipart, Grafiken enthält.&#10;&#10;Automatisch generierte Beschreibung">
            <a:hlinkClick r:id="rId13" action="ppaction://hlinksldjump"/>
          </p:cNvPr>
          <p:cNvPicPr>
            <a:picLocks noChangeAspect="1"/>
          </p:cNvPicPr>
          <p:nvPr/>
        </p:nvPicPr>
        <p:blipFill>
          <a:blip r:embed="rId14"/>
          <a:stretch/>
        </p:blipFill>
        <p:spPr bwMode="auto">
          <a:xfrm>
            <a:off x="5105843" y="4587975"/>
            <a:ext cx="2270025" cy="2270025"/>
          </a:xfrm>
          <a:prstGeom prst="rect">
            <a:avLst/>
          </a:prstGeom>
        </p:spPr>
      </p:pic>
      <p:pic>
        <p:nvPicPr>
          <p:cNvPr id="7" name="Grafik 6" descr="Ein Bild, das Grafiken, Screenshot, Symbol, Pixel enthält.&#10;&#10;Automatisch generierte Beschreibung">
            <a:hlinkClick r:id="" action="ppaction://hlinkshowjump?jump=nextslide"/>
          </p:cNvPr>
          <p:cNvPicPr>
            <a:picLocks noChangeAspect="1"/>
          </p:cNvPicPr>
          <p:nvPr/>
        </p:nvPicPr>
        <p:blipFill>
          <a:blip r:embed="rId15"/>
          <a:stretch/>
        </p:blipFill>
        <p:spPr bwMode="auto">
          <a:xfrm>
            <a:off x="7704000" y="5419642"/>
            <a:ext cx="1440000" cy="1440000"/>
          </a:xfrm>
          <a:prstGeom prst="rect">
            <a:avLst/>
          </a:prstGeom>
        </p:spPr>
      </p:pic>
      <p:pic>
        <p:nvPicPr>
          <p:cNvPr id="8" name="Grafik 7" descr="Ein Bild, das Symbol, Grafiken, Screenshot, Pixel enthält.&#10;&#10;Automatisch generierte Beschreibung">
            <a:hlinkClick r:id="" action="ppaction://hlinkshowjump?jump=previousslide"/>
          </p:cNvPr>
          <p:cNvPicPr>
            <a:picLocks noChangeAspect="1"/>
          </p:cNvPicPr>
          <p:nvPr/>
        </p:nvPicPr>
        <p:blipFill>
          <a:blip r:embed="rId16"/>
          <a:stretch/>
        </p:blipFill>
        <p:spPr bwMode="auto">
          <a:xfrm>
            <a:off x="103708" y="5418000"/>
            <a:ext cx="1440000" cy="1440000"/>
          </a:xfrm>
          <a:prstGeom prst="rect">
            <a:avLst/>
          </a:prstGeom>
        </p:spPr>
      </p:pic>
      <p:pic>
        <p:nvPicPr>
          <p:cNvPr id="2" name="Grafik 1" descr="Ein Bild, das Screenshot, Grafiken, Grafikdesign, Pixel enthält.&#10;&#10;Automatisch generierte Beschreibung"/>
          <p:cNvPicPr>
            <a:picLocks noChangeAspect="1"/>
          </p:cNvPicPr>
          <p:nvPr/>
        </p:nvPicPr>
        <p:blipFill>
          <a:blip r:embed="rId17"/>
          <a:stretch/>
        </p:blipFill>
        <p:spPr bwMode="auto">
          <a:xfrm>
            <a:off x="2431860" y="4649363"/>
            <a:ext cx="2118849" cy="2118849"/>
          </a:xfrm>
          <a:prstGeom prst="rect">
            <a:avLst/>
          </a:prstGeom>
        </p:spPr>
      </p:pic>
      <p:pic>
        <p:nvPicPr>
          <p:cNvPr id="9" name="Grafik 8" descr="Ein Bild, das Screenshot, Grafiken, Grafikdesign, Symbol enthält.&#10;&#10;Automatisch generierte Beschreibung"/>
          <p:cNvPicPr>
            <a:picLocks noChangeAspect="1"/>
          </p:cNvPicPr>
          <p:nvPr/>
        </p:nvPicPr>
        <p:blipFill>
          <a:blip r:embed="rId18"/>
          <a:stretch/>
        </p:blipFill>
        <p:spPr bwMode="auto">
          <a:xfrm>
            <a:off x="2431860" y="4647721"/>
            <a:ext cx="2118849" cy="2118849"/>
          </a:xfrm>
          <a:prstGeom prst="rect">
            <a:avLst/>
          </a:prstGeom>
        </p:spPr>
      </p:pic>
      <p:pic>
        <p:nvPicPr>
          <p:cNvPr id="11" name="Grafik 10" descr="Ein Bild, das Schwarz, Dunkelheit enthält.&#10;&#10;Automatisch generierte Beschreibung"/>
          <p:cNvPicPr>
            <a:picLocks noChangeAspect="1"/>
          </p:cNvPicPr>
          <p:nvPr/>
        </p:nvPicPr>
        <p:blipFill>
          <a:blip r:embed="rId19"/>
          <a:stretch/>
        </p:blipFill>
        <p:spPr bwMode="auto">
          <a:xfrm>
            <a:off x="1724863" y="1738937"/>
            <a:ext cx="5694273" cy="2471675"/>
          </a:xfrm>
          <a:prstGeom prst="rect">
            <a:avLst/>
          </a:prstGeom>
        </p:spPr>
      </p:pic>
      <p:pic>
        <p:nvPicPr>
          <p:cNvPr id="14" name="Grafik 13" descr="Ein Bild, das Screenshot enthält.&#10;&#10;Automatisch generierte Beschreibung">
            <a:hlinkClick r:id="rId20" action="ppaction://hlinksldjump"/>
          </p:cNvPr>
          <p:cNvPicPr>
            <a:picLocks noChangeAspect="1"/>
          </p:cNvPicPr>
          <p:nvPr/>
        </p:nvPicPr>
        <p:blipFill>
          <a:blip r:embed="rId21"/>
          <a:stretch/>
        </p:blipFill>
        <p:spPr bwMode="auto">
          <a:xfrm>
            <a:off x="-3217546" y="888175"/>
            <a:ext cx="2879997" cy="1439998"/>
          </a:xfrm>
          <a:prstGeom prst="rect">
            <a:avLst/>
          </a:prstGeom>
        </p:spPr>
      </p:pic>
      <p:pic>
        <p:nvPicPr>
          <p:cNvPr id="15" name="Grafik 14" descr="Ein Bild, das Screenshot enthält.&#10;&#10;Automatisch generierte Beschreibung">
            <a:hlinkClick r:id="rId22" action="ppaction://hlinksldjump"/>
          </p:cNvPr>
          <p:cNvPicPr>
            <a:picLocks noChangeAspect="1"/>
          </p:cNvPicPr>
          <p:nvPr/>
        </p:nvPicPr>
        <p:blipFill>
          <a:blip r:embed="rId21"/>
          <a:stretch/>
        </p:blipFill>
        <p:spPr bwMode="auto">
          <a:xfrm>
            <a:off x="-3217546" y="2328174"/>
            <a:ext cx="2879997" cy="1439998"/>
          </a:xfrm>
          <a:prstGeom prst="rect">
            <a:avLst/>
          </a:prstGeom>
        </p:spPr>
      </p:pic>
      <p:pic>
        <p:nvPicPr>
          <p:cNvPr id="16" name="Grafik 15" descr="Ein Bild, das Text, Schrift, Screenshot, Grafiken enthält.&#10;&#10;Automatisch generierte Beschreibung">
            <a:hlinkClick r:id="rId20" action="ppaction://hlinksldjump"/>
          </p:cNvPr>
          <p:cNvPicPr>
            <a:picLocks noChangeAspect="1"/>
          </p:cNvPicPr>
          <p:nvPr/>
        </p:nvPicPr>
        <p:blipFill>
          <a:blip r:embed="rId23"/>
          <a:stretch/>
        </p:blipFill>
        <p:spPr bwMode="auto">
          <a:xfrm>
            <a:off x="-3134613" y="1160090"/>
            <a:ext cx="2637931" cy="834052"/>
          </a:xfrm>
          <a:prstGeom prst="rect">
            <a:avLst/>
          </a:prstGeom>
        </p:spPr>
      </p:pic>
      <p:pic>
        <p:nvPicPr>
          <p:cNvPr id="17" name="Grafik 16" descr="Ein Bild, das Text, Schrift, Grafiken, Screenshot enthält.&#10;&#10;Automatisch generierte Beschreibung">
            <a:hlinkClick r:id="rId22" action="ppaction://hlinksldjump"/>
          </p:cNvPr>
          <p:cNvPicPr>
            <a:picLocks noChangeAspect="1"/>
          </p:cNvPicPr>
          <p:nvPr/>
        </p:nvPicPr>
        <p:blipFill>
          <a:blip r:embed="rId24"/>
          <a:stretch/>
        </p:blipFill>
        <p:spPr bwMode="auto">
          <a:xfrm>
            <a:off x="-3131826" y="2600089"/>
            <a:ext cx="2635160" cy="831281"/>
          </a:xfrm>
          <a:prstGeom prst="rect">
            <a:avLst/>
          </a:prstGeom>
        </p:spPr>
      </p:pic>
      <p:pic>
        <p:nvPicPr>
          <p:cNvPr id="18" name="Grafik 17" descr="Ein Bild, das Symbol, Grafiken, Design enthält.&#10;&#10;Automatisch generierte Beschreibung"/>
          <p:cNvPicPr>
            <a:picLocks noChangeAspect="1"/>
          </p:cNvPicPr>
          <p:nvPr/>
        </p:nvPicPr>
        <p:blipFill>
          <a:blip r:embed="rId25"/>
          <a:stretch/>
        </p:blipFill>
        <p:spPr bwMode="auto">
          <a:xfrm rot="20189007">
            <a:off x="4647929" y="6559231"/>
            <a:ext cx="1034647" cy="1034647"/>
          </a:xfrm>
          <a:prstGeom prst="rect">
            <a:avLst/>
          </a:prstGeom>
        </p:spPr>
      </p:pic>
      <p:pic>
        <p:nvPicPr>
          <p:cNvPr id="19" name="Grafik 18" descr="Ein Bild, das Symbol, Quadrat, Symmetrie, Design enthält.&#10;&#10;Automatisch generierte Beschreibung"/>
          <p:cNvPicPr>
            <a:picLocks noChangeAspect="1"/>
          </p:cNvPicPr>
          <p:nvPr/>
        </p:nvPicPr>
        <p:blipFill>
          <a:blip r:embed="rId26"/>
          <a:stretch/>
        </p:blipFill>
        <p:spPr bwMode="auto">
          <a:xfrm>
            <a:off x="-5131371" y="511332"/>
            <a:ext cx="5494172" cy="4395337"/>
          </a:xfrm>
          <a:prstGeom prst="rect">
            <a:avLst/>
          </a:prstGeom>
        </p:spPr>
      </p:pic>
      <p:pic>
        <p:nvPicPr>
          <p:cNvPr id="20" name="Grafik 19" descr="Ein Bild, das Screenshot, Symbol, Quadrat, Rechteck enthält.&#10;&#10;Automatisch generierte Beschreibung"/>
          <p:cNvPicPr>
            <a:picLocks noChangeAspect="1"/>
          </p:cNvPicPr>
          <p:nvPr/>
        </p:nvPicPr>
        <p:blipFill>
          <a:blip r:embed="rId27"/>
          <a:stretch/>
        </p:blipFill>
        <p:spPr bwMode="auto">
          <a:xfrm>
            <a:off x="-5131371" y="511331"/>
            <a:ext cx="5494171" cy="4395337"/>
          </a:xfrm>
          <a:prstGeom prst="rect">
            <a:avLst/>
          </a:prstGeom>
        </p:spPr>
      </p:pic>
      <p:pic>
        <p:nvPicPr>
          <p:cNvPr id="21" name="Grafik 20" descr="Ein Bild, das Schwarz, Dunkelheit enthält.&#10;&#10;Automatisch generierte Beschreibung"/>
          <p:cNvPicPr>
            <a:picLocks noChangeAspect="1"/>
          </p:cNvPicPr>
          <p:nvPr/>
        </p:nvPicPr>
        <p:blipFill>
          <a:blip r:embed="rId28"/>
          <a:stretch/>
        </p:blipFill>
        <p:spPr bwMode="auto">
          <a:xfrm>
            <a:off x="-4581003" y="712650"/>
            <a:ext cx="4100985" cy="39153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80835"/>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6845613" y="5138594"/>
            <a:ext cx="1719406" cy="1719406"/>
          </a:xfrm>
          <a:prstGeom prst="rect">
            <a:avLst/>
          </a:prstGeom>
        </p:spPr>
      </p:pic>
      <p:pic>
        <p:nvPicPr>
          <p:cNvPr id="24" name="Grafik 23" descr="Ein Bild, das Screenshot, Grafiken, Pixel enthält.&#10;&#10;Automatisch generierte Beschreibung">
            <a:hlinkClick r:id="rId17" action="ppaction://hlinksldjump"/>
          </p:cNvPr>
          <p:cNvPicPr>
            <a:picLocks noChangeAspect="1"/>
          </p:cNvPicPr>
          <p:nvPr/>
        </p:nvPicPr>
        <p:blipFill>
          <a:blip r:embed="rId18"/>
          <a:stretch/>
        </p:blipFill>
        <p:spPr bwMode="auto">
          <a:xfrm>
            <a:off x="1808599" y="5418000"/>
            <a:ext cx="1436267" cy="1436267"/>
          </a:xfrm>
          <a:prstGeom prst="rect">
            <a:avLst/>
          </a:prstGeom>
        </p:spPr>
      </p:pic>
      <p:sp>
        <p:nvSpPr>
          <p:cNvPr id="29" name="Textfeld 28"/>
          <p:cNvSpPr txBox="1"/>
          <p:nvPr/>
        </p:nvSpPr>
        <p:spPr bwMode="auto">
          <a:xfrm>
            <a:off x="8358590" y="4882189"/>
            <a:ext cx="309726" cy="400110"/>
          </a:xfrm>
          <a:prstGeom prst="rect">
            <a:avLst/>
          </a:prstGeom>
          <a:noFill/>
        </p:spPr>
        <p:txBody>
          <a:bodyPr wrap="square" rtlCol="0">
            <a:spAutoFit/>
          </a:bodyPr>
          <a:lstStyle/>
          <a:p>
            <a:pPr>
              <a:defRPr/>
            </a:pPr>
            <a:r>
              <a:rPr lang="de-DE" sz="2000"/>
              <a:t>1</a:t>
            </a:r>
            <a:endParaRPr/>
          </a:p>
        </p:txBody>
      </p:sp>
      <p:pic>
        <p:nvPicPr>
          <p:cNvPr id="8" name="Grafik 7" descr="Ein Bild, das Screenshot, Text, Schrift enthält.&#10;&#10;Automatisch generierte Beschreibung"/>
          <p:cNvPicPr>
            <a:picLocks noChangeAspect="1"/>
          </p:cNvPicPr>
          <p:nvPr/>
        </p:nvPicPr>
        <p:blipFill>
          <a:blip r:embed="rId19"/>
          <a:stretch/>
        </p:blipFill>
        <p:spPr bwMode="auto">
          <a:xfrm>
            <a:off x="275224" y="456569"/>
            <a:ext cx="8584360" cy="4865764"/>
          </a:xfrm>
          <a:prstGeom prst="rect">
            <a:avLst/>
          </a:prstGeom>
        </p:spPr>
      </p:pic>
      <p:pic>
        <p:nvPicPr>
          <p:cNvPr id="27" name="Grafik 26" descr="Autoprotolyse des Wassers - Anorganische Chemie"/>
          <p:cNvPicPr>
            <a:picLocks noChangeAspect="1"/>
          </p:cNvPicPr>
          <p:nvPr/>
        </p:nvPicPr>
        <p:blipFill>
          <a:blip r:embed="rId20"/>
          <a:stretch/>
        </p:blipFill>
        <p:spPr bwMode="auto">
          <a:xfrm>
            <a:off x="3338464" y="3923179"/>
            <a:ext cx="2467071" cy="846879"/>
          </a:xfrm>
          <a:prstGeom prst="rect">
            <a:avLst/>
          </a:prstGeom>
          <a:noFill/>
          <a:ln>
            <a:noFill/>
          </a:ln>
        </p:spPr>
      </p:pic>
      <p:sp>
        <p:nvSpPr>
          <p:cNvPr id="30" name="Rechteck 29">
            <a:hlinkClick r:id="rId21" action="ppaction://hlinksldjump"/>
          </p:cNvPr>
          <p:cNvSpPr/>
          <p:nvPr/>
        </p:nvSpPr>
        <p:spPr bwMode="auto">
          <a:xfrm>
            <a:off x="3155038" y="2074024"/>
            <a:ext cx="435887"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1" name="Rechteck 30">
            <a:hlinkClick r:id="rId21" action="ppaction://hlinksldjump"/>
          </p:cNvPr>
          <p:cNvSpPr/>
          <p:nvPr/>
        </p:nvSpPr>
        <p:spPr bwMode="auto">
          <a:xfrm>
            <a:off x="7828788" y="1693024"/>
            <a:ext cx="435887"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2" name="Rechteck 31">
            <a:hlinkClick r:id="rId22" action="ppaction://hlinksldjump"/>
          </p:cNvPr>
          <p:cNvSpPr/>
          <p:nvPr/>
        </p:nvSpPr>
        <p:spPr bwMode="auto">
          <a:xfrm>
            <a:off x="2252337" y="2465463"/>
            <a:ext cx="2467071"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Rechteck 32">
            <a:hlinkClick r:id="rId22" action="ppaction://hlinksldjump"/>
          </p:cNvPr>
          <p:cNvSpPr/>
          <p:nvPr/>
        </p:nvSpPr>
        <p:spPr bwMode="auto">
          <a:xfrm>
            <a:off x="488539" y="2455024"/>
            <a:ext cx="742732"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a:hlinkClick r:id="rId22" action="ppaction://hlinksldjump"/>
          </p:cNvPr>
          <p:cNvSpPr/>
          <p:nvPr/>
        </p:nvSpPr>
        <p:spPr bwMode="auto">
          <a:xfrm>
            <a:off x="6804293" y="2081229"/>
            <a:ext cx="1804986"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5" name="Rechteck 34">
            <a:hlinkClick r:id="rId23" action="ppaction://hlinksldjump"/>
          </p:cNvPr>
          <p:cNvSpPr/>
          <p:nvPr/>
        </p:nvSpPr>
        <p:spPr bwMode="auto">
          <a:xfrm>
            <a:off x="2234461" y="1350924"/>
            <a:ext cx="1175602"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6" name="Rechteck 35">
            <a:hlinkClick r:id="rId24" action="ppaction://hlinksldjump"/>
          </p:cNvPr>
          <p:cNvSpPr/>
          <p:nvPr/>
        </p:nvSpPr>
        <p:spPr bwMode="auto">
          <a:xfrm>
            <a:off x="6198827" y="1345167"/>
            <a:ext cx="1823392"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9" name="Grafik 18" descr="Ein Bild, das Text, Schrift, Grafiken, Screenshot enthält.&#10;&#10;Automatisch generierte Beschreibung">
            <a:hlinkClick r:id="rId17" action="ppaction://hlinksldjump"/>
          </p:cNvPr>
          <p:cNvPicPr>
            <a:picLocks noChangeAspect="1"/>
          </p:cNvPicPr>
          <p:nvPr/>
        </p:nvPicPr>
        <p:blipFill>
          <a:blip r:embed="rId25"/>
          <a:stretch/>
        </p:blipFill>
        <p:spPr bwMode="auto">
          <a:xfrm>
            <a:off x="2000227" y="5836248"/>
            <a:ext cx="978140" cy="7564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07532"/>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79007"/>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6845613" y="5138594"/>
            <a:ext cx="1719406" cy="1719406"/>
          </a:xfrm>
          <a:prstGeom prst="rect">
            <a:avLst/>
          </a:prstGeom>
        </p:spPr>
      </p:pic>
      <p:pic>
        <p:nvPicPr>
          <p:cNvPr id="8" name="Grafik 7" descr="Ein Bild, das Screenshot, Grafiken, Pixel enthält.&#10;&#10;Automatisch generierte Beschreibung">
            <a:hlinkClick r:id="rId17" action="ppaction://hlinksldjump"/>
          </p:cNvPr>
          <p:cNvPicPr>
            <a:picLocks noChangeAspect="1"/>
          </p:cNvPicPr>
          <p:nvPr/>
        </p:nvPicPr>
        <p:blipFill>
          <a:blip r:embed="rId18"/>
          <a:stretch/>
        </p:blipFill>
        <p:spPr bwMode="auto">
          <a:xfrm>
            <a:off x="1808599" y="5418000"/>
            <a:ext cx="1436267" cy="1436267"/>
          </a:xfrm>
          <a:prstGeom prst="rect">
            <a:avLst/>
          </a:prstGeom>
        </p:spPr>
      </p:pic>
      <p:sp>
        <p:nvSpPr>
          <p:cNvPr id="29" name="Textfeld 28"/>
          <p:cNvSpPr txBox="1"/>
          <p:nvPr/>
        </p:nvSpPr>
        <p:spPr bwMode="auto">
          <a:xfrm>
            <a:off x="8358590" y="4882189"/>
            <a:ext cx="309726" cy="400110"/>
          </a:xfrm>
          <a:prstGeom prst="rect">
            <a:avLst/>
          </a:prstGeom>
          <a:noFill/>
        </p:spPr>
        <p:txBody>
          <a:bodyPr wrap="square" rtlCol="0">
            <a:spAutoFit/>
          </a:bodyPr>
          <a:lstStyle/>
          <a:p>
            <a:pPr>
              <a:defRPr/>
            </a:pPr>
            <a:r>
              <a:rPr lang="de-DE" sz="2000"/>
              <a:t>2</a:t>
            </a:r>
            <a:endParaRPr/>
          </a:p>
        </p:txBody>
      </p:sp>
      <p:pic>
        <p:nvPicPr>
          <p:cNvPr id="7" name="Grafik 6" descr="Ein Bild, das Text, Schrift, Grafiken, Screenshot enthält.&#10;&#10;Automatisch generierte Beschreibung">
            <a:hlinkClick r:id="rId17" action="ppaction://hlinksldjump"/>
          </p:cNvPr>
          <p:cNvPicPr>
            <a:picLocks noChangeAspect="1"/>
          </p:cNvPicPr>
          <p:nvPr/>
        </p:nvPicPr>
        <p:blipFill>
          <a:blip r:embed="rId19"/>
          <a:stretch/>
        </p:blipFill>
        <p:spPr bwMode="auto">
          <a:xfrm>
            <a:off x="1943128" y="5841687"/>
            <a:ext cx="1102833" cy="756466"/>
          </a:xfrm>
          <a:prstGeom prst="rect">
            <a:avLst/>
          </a:prstGeom>
        </p:spPr>
      </p:pic>
      <p:pic>
        <p:nvPicPr>
          <p:cNvPr id="25" name="Grafik 24" descr="Ein Bild, das Screenshot, Schwarz, Dunkelheit enthält.&#10;&#10;Automatisch generierte Beschreibung"/>
          <p:cNvPicPr>
            <a:picLocks noChangeAspect="1"/>
          </p:cNvPicPr>
          <p:nvPr/>
        </p:nvPicPr>
        <p:blipFill>
          <a:blip r:embed="rId20"/>
          <a:stretch/>
        </p:blipFill>
        <p:spPr bwMode="auto">
          <a:xfrm>
            <a:off x="273260" y="455713"/>
            <a:ext cx="8476293" cy="4865764"/>
          </a:xfrm>
          <a:prstGeom prst="rect">
            <a:avLst/>
          </a:prstGeom>
        </p:spPr>
      </p:pic>
      <p:sp>
        <p:nvSpPr>
          <p:cNvPr id="30" name="Rechteck 29">
            <a:hlinkClick r:id="rId21" action="ppaction://hlinksldjump"/>
          </p:cNvPr>
          <p:cNvSpPr/>
          <p:nvPr/>
        </p:nvSpPr>
        <p:spPr bwMode="auto">
          <a:xfrm>
            <a:off x="1516549" y="4583252"/>
            <a:ext cx="2083139"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6845613" y="5138594"/>
            <a:ext cx="1719406" cy="1719406"/>
          </a:xfrm>
          <a:prstGeom prst="rect">
            <a:avLst/>
          </a:prstGeom>
        </p:spPr>
      </p:pic>
      <p:pic>
        <p:nvPicPr>
          <p:cNvPr id="7" name="Grafik 6" descr="Ein Bild, das Screenshot, Grafiken, Pixel enthält.&#10;&#10;Automatisch generierte Beschreibung">
            <a:hlinkClick r:id="rId17" action="ppaction://hlinksldjump"/>
          </p:cNvPr>
          <p:cNvPicPr>
            <a:picLocks noChangeAspect="1"/>
          </p:cNvPicPr>
          <p:nvPr/>
        </p:nvPicPr>
        <p:blipFill>
          <a:blip r:embed="rId18"/>
          <a:stretch/>
        </p:blipFill>
        <p:spPr bwMode="auto">
          <a:xfrm>
            <a:off x="1808599" y="5418000"/>
            <a:ext cx="1436267" cy="1436267"/>
          </a:xfrm>
          <a:prstGeom prst="rect">
            <a:avLst/>
          </a:prstGeom>
        </p:spPr>
      </p:pic>
      <p:pic>
        <p:nvPicPr>
          <p:cNvPr id="20" name="Grafik 19" descr="Ein Bild, das Screenshot, Text, Schrift enthält.&#10;&#10;Automatisch generierte Beschreibung"/>
          <p:cNvPicPr>
            <a:picLocks noChangeAspect="1"/>
          </p:cNvPicPr>
          <p:nvPr/>
        </p:nvPicPr>
        <p:blipFill>
          <a:blip r:embed="rId19"/>
          <a:stretch/>
        </p:blipFill>
        <p:spPr bwMode="auto">
          <a:xfrm>
            <a:off x="273841" y="450379"/>
            <a:ext cx="8542796" cy="4865764"/>
          </a:xfrm>
          <a:prstGeom prst="rect">
            <a:avLst/>
          </a:prstGeom>
        </p:spPr>
      </p:pic>
      <p:sp>
        <p:nvSpPr>
          <p:cNvPr id="11" name="Rechteck 10">
            <a:hlinkClick r:id="rId20" action="ppaction://hlinksldjump"/>
          </p:cNvPr>
          <p:cNvSpPr/>
          <p:nvPr/>
        </p:nvSpPr>
        <p:spPr bwMode="auto">
          <a:xfrm>
            <a:off x="983208" y="1717011"/>
            <a:ext cx="3290341"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4" name="Rechteck 23">
            <a:hlinkClick r:id="rId21" action="ppaction://hlinksldjump"/>
          </p:cNvPr>
          <p:cNvSpPr/>
          <p:nvPr/>
        </p:nvSpPr>
        <p:spPr bwMode="auto">
          <a:xfrm>
            <a:off x="933450" y="1355672"/>
            <a:ext cx="1502652"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Rechteck 24">
            <a:hlinkClick r:id="rId22" action="ppaction://hlinksldjump"/>
          </p:cNvPr>
          <p:cNvSpPr/>
          <p:nvPr/>
        </p:nvSpPr>
        <p:spPr bwMode="auto">
          <a:xfrm>
            <a:off x="4505325" y="1344715"/>
            <a:ext cx="3514724"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descr="Ein Bild, das Schrift, Grafiken, Grafikdesign, Logo enthält.&#10;&#10;Automatisch generierte Beschreibung">
            <a:hlinkClick r:id="rId17" action="ppaction://hlinksldjump"/>
          </p:cNvPr>
          <p:cNvPicPr>
            <a:picLocks noChangeAspect="1"/>
          </p:cNvPicPr>
          <p:nvPr/>
        </p:nvPicPr>
        <p:blipFill>
          <a:blip r:embed="rId23"/>
          <a:stretch/>
        </p:blipFill>
        <p:spPr bwMode="auto">
          <a:xfrm>
            <a:off x="1935657" y="5960456"/>
            <a:ext cx="1125000" cy="4821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7"/>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8"/>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9"/>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10"/>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11"/>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12"/>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13"/>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4"/>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10"/>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5"/>
          <a:stretch/>
        </p:blipFill>
        <p:spPr bwMode="auto">
          <a:xfrm>
            <a:off x="3742098" y="5081608"/>
            <a:ext cx="1659803" cy="1659803"/>
          </a:xfrm>
          <a:prstGeom prst="rect">
            <a:avLst/>
          </a:prstGeom>
        </p:spPr>
      </p:pic>
      <p:pic>
        <p:nvPicPr>
          <p:cNvPr id="23" name="Grafik 22"/>
          <p:cNvPicPr>
            <a:picLocks noChangeAspect="1"/>
          </p:cNvPicPr>
          <p:nvPr/>
        </p:nvPicPr>
        <p:blipFill>
          <a:blip r:embed="rId16"/>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7" action="ppaction://hlinksldjump"/>
          </p:cNvPr>
          <p:cNvPicPr>
            <a:picLocks noChangeAspect="1"/>
          </p:cNvPicPr>
          <p:nvPr/>
        </p:nvPicPr>
        <p:blipFill>
          <a:blip r:embed="rId18"/>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9" action="ppaction://hlinksldjump"/>
          </p:cNvPr>
          <p:cNvPicPr>
            <a:picLocks noChangeAspect="1"/>
          </p:cNvPicPr>
          <p:nvPr/>
        </p:nvPicPr>
        <p:blipFill>
          <a:blip r:embed="rId20"/>
          <a:stretch/>
        </p:blipFill>
        <p:spPr bwMode="auto">
          <a:xfrm>
            <a:off x="6845613" y="5138594"/>
            <a:ext cx="1719406" cy="1719406"/>
          </a:xfrm>
          <a:prstGeom prst="rect">
            <a:avLst/>
          </a:prstGeom>
        </p:spPr>
      </p:pic>
      <p:pic>
        <p:nvPicPr>
          <p:cNvPr id="7" name="Grafik 6" descr="Ein Bild, das Screenshot, Grafiken, Pixel enthält.&#10;&#10;Automatisch generierte Beschreibung">
            <a:hlinkClick r:id="rId21" action="ppaction://hlinksldjump"/>
          </p:cNvPr>
          <p:cNvPicPr>
            <a:picLocks noChangeAspect="1"/>
          </p:cNvPicPr>
          <p:nvPr/>
        </p:nvPicPr>
        <p:blipFill>
          <a:blip r:embed="rId22"/>
          <a:stretch/>
        </p:blipFill>
        <p:spPr bwMode="auto">
          <a:xfrm>
            <a:off x="1808599" y="5418000"/>
            <a:ext cx="1436267" cy="1436267"/>
          </a:xfrm>
          <a:prstGeom prst="rect">
            <a:avLst/>
          </a:prstGeom>
        </p:spPr>
      </p:pic>
      <p:pic>
        <p:nvPicPr>
          <p:cNvPr id="24" name="Grafik 23" descr="Ein Bild, das Screenshot, Grafiken, Pixel enthält.&#10;&#10;Automatisch generierte Beschreibung"/>
          <p:cNvPicPr>
            <a:picLocks noChangeAspect="1"/>
          </p:cNvPicPr>
          <p:nvPr/>
        </p:nvPicPr>
        <p:blipFill>
          <a:blip r:embed="rId22"/>
          <a:stretch/>
        </p:blipFill>
        <p:spPr bwMode="auto">
          <a:xfrm>
            <a:off x="7076221" y="1432752"/>
            <a:ext cx="1436267" cy="1436267"/>
          </a:xfrm>
          <a:prstGeom prst="rect">
            <a:avLst/>
          </a:prstGeom>
        </p:spPr>
      </p:pic>
      <p:pic>
        <p:nvPicPr>
          <p:cNvPr id="26" name="Grafik 25" descr="Ein Bild, das Screenshot, Grafiken, Pixel enthält.&#10;&#10;Automatisch generierte Beschreibung"/>
          <p:cNvPicPr>
            <a:picLocks noChangeAspect="1"/>
          </p:cNvPicPr>
          <p:nvPr/>
        </p:nvPicPr>
        <p:blipFill>
          <a:blip r:embed="rId22"/>
          <a:stretch/>
        </p:blipFill>
        <p:spPr bwMode="auto">
          <a:xfrm>
            <a:off x="7076221" y="2566509"/>
            <a:ext cx="1436267" cy="1436267"/>
          </a:xfrm>
          <a:prstGeom prst="rect">
            <a:avLst/>
          </a:prstGeom>
        </p:spPr>
      </p:pic>
      <p:pic>
        <p:nvPicPr>
          <p:cNvPr id="19" name="Grafik 18" descr="Ein Bild, das Schwarz, Dunkelheit enthält.&#10;&#10;Automatisch generierte Beschreibung"/>
          <p:cNvPicPr>
            <a:picLocks noChangeAspect="1"/>
          </p:cNvPicPr>
          <p:nvPr/>
        </p:nvPicPr>
        <p:blipFill>
          <a:blip r:embed="rId23"/>
          <a:stretch/>
        </p:blipFill>
        <p:spPr bwMode="auto">
          <a:xfrm>
            <a:off x="273722" y="454630"/>
            <a:ext cx="7966441" cy="1349446"/>
          </a:xfrm>
          <a:prstGeom prst="rect">
            <a:avLst/>
          </a:prstGeom>
        </p:spPr>
      </p:pic>
      <p:pic>
        <p:nvPicPr>
          <p:cNvPr id="30" name="Grafik 29" descr="Ein Bild, das Schrift, Grafiken, Logo, Grafikdesign enthält.&#10;&#10;Automatisch generierte Beschreibung">
            <a:hlinkClick r:id="rId21" action="ppaction://hlinksldjump"/>
          </p:cNvPr>
          <p:cNvPicPr>
            <a:picLocks noChangeAspect="1"/>
          </p:cNvPicPr>
          <p:nvPr/>
        </p:nvPicPr>
        <p:blipFill>
          <a:blip r:embed="rId24"/>
          <a:stretch/>
        </p:blipFill>
        <p:spPr bwMode="auto">
          <a:xfrm>
            <a:off x="2006756" y="5957823"/>
            <a:ext cx="917180" cy="482143"/>
          </a:xfrm>
          <a:prstGeom prst="rect">
            <a:avLst/>
          </a:prstGeom>
        </p:spPr>
      </p:pic>
      <p:pic>
        <p:nvPicPr>
          <p:cNvPr id="32" name="Grafik 31" descr="Ein Bild, das Screenshot, Grafiken, Schrift, Text enthält.&#10;&#10;Automatisch generierte Beschreibung"/>
          <p:cNvPicPr>
            <a:picLocks noChangeAspect="1"/>
          </p:cNvPicPr>
          <p:nvPr/>
        </p:nvPicPr>
        <p:blipFill>
          <a:blip r:embed="rId25"/>
          <a:stretch/>
        </p:blipFill>
        <p:spPr bwMode="auto">
          <a:xfrm>
            <a:off x="7006552" y="1605842"/>
            <a:ext cx="1540639" cy="1185961"/>
          </a:xfrm>
          <a:prstGeom prst="rect">
            <a:avLst/>
          </a:prstGeom>
        </p:spPr>
      </p:pic>
      <p:pic>
        <p:nvPicPr>
          <p:cNvPr id="34" name="Grafik 33" descr="Ein Bild, das Text, Schrift, Screenshot, Grafiken enthält.&#10;&#10;Automatisch generierte Beschreibung"/>
          <p:cNvPicPr>
            <a:picLocks noChangeAspect="1"/>
          </p:cNvPicPr>
          <p:nvPr/>
        </p:nvPicPr>
        <p:blipFill>
          <a:blip r:embed="rId26"/>
          <a:srcRect t="6303"/>
          <a:stretch/>
        </p:blipFill>
        <p:spPr bwMode="auto">
          <a:xfrm>
            <a:off x="7032580" y="2791803"/>
            <a:ext cx="1540639" cy="1111205"/>
          </a:xfrm>
          <a:prstGeom prst="rect">
            <a:avLst/>
          </a:prstGeom>
        </p:spPr>
      </p:pic>
      <p:pic>
        <p:nvPicPr>
          <p:cNvPr id="36" name="3423FF7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7"/>
          <a:stretch/>
        </p:blipFill>
        <p:spPr bwMode="auto">
          <a:xfrm>
            <a:off x="651356" y="1692743"/>
            <a:ext cx="6060885" cy="3409248"/>
          </a:xfrm>
          <a:prstGeom prst="rect">
            <a:avLst/>
          </a:prstGeom>
        </p:spPr>
      </p:pic>
      <p:pic>
        <p:nvPicPr>
          <p:cNvPr id="35" name="788F31A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28"/>
          <a:stretch/>
        </p:blipFill>
        <p:spPr bwMode="auto">
          <a:xfrm>
            <a:off x="645744" y="1692426"/>
            <a:ext cx="6060885" cy="3409248"/>
          </a:xfrm>
          <a:prstGeom prst="rect">
            <a:avLst/>
          </a:prstGeom>
        </p:spPr>
      </p:pic>
      <p:sp>
        <p:nvSpPr>
          <p:cNvPr id="37" name="Rechteck 36"/>
          <p:cNvSpPr/>
          <p:nvPr/>
        </p:nvSpPr>
        <p:spPr bwMode="auto">
          <a:xfrm>
            <a:off x="580305" y="1605842"/>
            <a:ext cx="820747" cy="35594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Rechteck 37"/>
          <p:cNvSpPr/>
          <p:nvPr/>
        </p:nvSpPr>
        <p:spPr bwMode="auto">
          <a:xfrm>
            <a:off x="5953607" y="1563425"/>
            <a:ext cx="820747" cy="35594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3" presetClass="mediacall" presetSubtype="0" fill="hold" nodeType="withEffect">
                                  <p:stCondLst>
                                    <p:cond delay="0"/>
                                  </p:stCondLst>
                                  <p:childTnLst>
                                    <p:cmd type="call" cmd="stop">
                                      <p:cBhvr>
                                        <p:cTn id="17" dur="1" fill="hold"/>
                                        <p:tgtEl>
                                          <p:spTgt spid="35"/>
                                        </p:tgtEl>
                                      </p:cBhvr>
                                    </p:cmd>
                                  </p:childTnLst>
                                </p:cTn>
                              </p:par>
                              <p:par>
                                <p:cTn id="18" presetID="1" presetClass="exit" presetSubtype="0" fill="hold" nodeType="withEffect">
                                  <p:stCondLst>
                                    <p:cond delay="0"/>
                                  </p:stCondLst>
                                  <p:childTnLst>
                                    <p:set>
                                      <p:cBhvr>
                                        <p:cTn id="19" dur="1" fill="hold">
                                          <p:stCondLst>
                                            <p:cond delay="0"/>
                                          </p:stCondLst>
                                        </p:cTn>
                                        <p:tgtEl>
                                          <p:spTgt spid="35"/>
                                        </p:tgtEl>
                                        <p:attrNameLst>
                                          <p:attrName>style.visibility</p:attrName>
                                        </p:attrNameLst>
                                      </p:cBhvr>
                                      <p:to>
                                        <p:strVal val="hidden"/>
                                      </p:to>
                                    </p:set>
                                    <p:cmd type="call" cmd="stop">
                                      <p:cBhvr>
                                        <p:cTn id="20" dur="1">
                                          <p:stCondLst>
                                            <p:cond delay="0"/>
                                          </p:stCondLst>
                                        </p:cTn>
                                        <p:tgtEl>
                                          <p:spTgt spid="35"/>
                                        </p:tgtEl>
                                      </p:cBhvr>
                                    </p:cmd>
                                  </p:childTnLst>
                                </p:cTn>
                              </p:par>
                              <p:par>
                                <p:cTn id="21" presetID="1" presetClass="mediacall" presetSubtype="0" fill="hold" nodeType="withEffect">
                                  <p:stCondLst>
                                    <p:cond delay="0"/>
                                  </p:stCondLst>
                                  <p:childTnLst>
                                    <p:cmd type="call" cmd="playFrom(0.0)">
                                      <p:cBhvr>
                                        <p:cTn id="22" dur="16000" fill="hold"/>
                                        <p:tgtEl>
                                          <p:spTgt spid="36"/>
                                        </p:tgtEl>
                                      </p:cBhvr>
                                    </p:cmd>
                                  </p:childTnLst>
                                </p:cTn>
                              </p:par>
                            </p:childTnLst>
                          </p:cTn>
                        </p:par>
                      </p:childTnLst>
                    </p:cTn>
                  </p:par>
                </p:childTnLst>
              </p:cTn>
              <p:nextCondLst>
                <p:cond evt="onClick" delay="0">
                  <p:tgtEl>
                    <p:spTgt spid="32"/>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3" presetClass="mediacall" presetSubtype="0" fill="hold" nodeType="withEffect">
                                  <p:stCondLst>
                                    <p:cond delay="0"/>
                                  </p:stCondLst>
                                  <p:childTnLst>
                                    <p:cmd type="call" cmd="stop">
                                      <p:cBhvr>
                                        <p:cTn id="29" dur="1" fill="hold"/>
                                        <p:tgtEl>
                                          <p:spTgt spid="36"/>
                                        </p:tgtEl>
                                      </p:cBhvr>
                                    </p:cmd>
                                  </p:childTnLst>
                                </p:cTn>
                              </p:par>
                              <p:par>
                                <p:cTn id="30" presetID="1" presetClass="exit" presetSubtype="0" fill="hold" nodeType="withEffect">
                                  <p:stCondLst>
                                    <p:cond delay="0"/>
                                  </p:stCondLst>
                                  <p:childTnLst>
                                    <p:set>
                                      <p:cBhvr>
                                        <p:cTn id="31" dur="1" fill="hold">
                                          <p:stCondLst>
                                            <p:cond delay="0"/>
                                          </p:stCondLst>
                                        </p:cTn>
                                        <p:tgtEl>
                                          <p:spTgt spid="36"/>
                                        </p:tgtEl>
                                        <p:attrNameLst>
                                          <p:attrName>style.visibility</p:attrName>
                                        </p:attrNameLst>
                                      </p:cBhvr>
                                      <p:to>
                                        <p:strVal val="hidden"/>
                                      </p:to>
                                    </p:set>
                                    <p:cmd type="call" cmd="stop">
                                      <p:cBhvr>
                                        <p:cTn id="32" dur="1">
                                          <p:stCondLst>
                                            <p:cond delay="0"/>
                                          </p:stCondLst>
                                        </p:cTn>
                                        <p:tgtEl>
                                          <p:spTgt spid="36"/>
                                        </p:tgtEl>
                                      </p:cBhvr>
                                    </p:cmd>
                                  </p:childTnLst>
                                </p:cTn>
                              </p:par>
                              <p:par>
                                <p:cTn id="33" presetID="1" presetClass="mediacall" presetSubtype="0" fill="hold" nodeType="withEffect">
                                  <p:stCondLst>
                                    <p:cond delay="0"/>
                                  </p:stCondLst>
                                  <p:childTnLst>
                                    <p:cmd type="call" cmd="playFrom(0.0)">
                                      <p:cBhvr>
                                        <p:cTn id="34" dur="16000" fill="hold"/>
                                        <p:tgtEl>
                                          <p:spTgt spid="35"/>
                                        </p:tgtEl>
                                      </p:cBhvr>
                                    </p:cmd>
                                  </p:childTnLst>
                                </p:cTn>
                              </p:par>
                            </p:childTnLst>
                          </p:cTn>
                        </p:par>
                      </p:childTnLst>
                    </p:cTn>
                  </p:par>
                </p:childTnLst>
              </p:cTn>
              <p:nextCondLst>
                <p:cond evt="onClick" delay="0">
                  <p:tgtEl>
                    <p:spTgt spid="34"/>
                  </p:tgtEl>
                </p:cond>
              </p:nextCondLst>
            </p:seq>
            <p:video>
              <p:cMediaNode vol="80000">
                <p:cTn id="35" fill="hold" display="0">
                  <p:stCondLst>
                    <p:cond delay="indefinite"/>
                  </p:stCondLst>
                </p:cTn>
                <p:tgtEl>
                  <p:spTgt spid="35"/>
                </p:tgtEl>
              </p:cMediaNode>
            </p:video>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5"/>
                                        </p:tgtEl>
                                      </p:cBhvr>
                                    </p:cmd>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6000" fill="hold"/>
                                        <p:tgtEl>
                                          <p:spTgt spid="35"/>
                                        </p:tgtEl>
                                      </p:cBhvr>
                                    </p:cmd>
                                  </p:childTnLst>
                                </p:cTn>
                              </p:par>
                            </p:childTnLst>
                          </p:cTn>
                        </p:par>
                      </p:childTnLst>
                    </p:cTn>
                  </p:par>
                </p:childTnLst>
              </p:cTn>
              <p:nextCondLst>
                <p:cond evt="onClick" delay="0">
                  <p:tgtEl>
                    <p:spTgt spid="35"/>
                  </p:tgtEl>
                </p:cond>
              </p:nextCondLst>
            </p:seq>
            <p:video>
              <p:cMediaNode vol="80000">
                <p:cTn id="45" fill="hold" display="0">
                  <p:stCondLst>
                    <p:cond delay="indefinite"/>
                  </p:stCondLst>
                </p:cTn>
                <p:tgtEl>
                  <p:spTgt spid="36"/>
                </p:tgtEl>
              </p:cMediaNode>
            </p:video>
            <p:seq concurrent="1" nextAc="seek">
              <p:cTn id="46" restart="whenNotActive" fill="hold" evtFilter="cancelBubble" nodeType="interactiveSeq">
                <p:stCondLst>
                  <p:cond evt="onClick" delay="0">
                    <p:tgtEl>
                      <p:spTgt spid="36"/>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36"/>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6000"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6845613" y="5138594"/>
            <a:ext cx="1719406" cy="1719406"/>
          </a:xfrm>
          <a:prstGeom prst="rect">
            <a:avLst/>
          </a:prstGeom>
        </p:spPr>
      </p:pic>
      <p:pic>
        <p:nvPicPr>
          <p:cNvPr id="11" name="Grafik 10" descr="Ein Bild, das Screenshot, Schwarz enthält.&#10;&#10;Automatisch generierte Beschreibung"/>
          <p:cNvPicPr>
            <a:picLocks noChangeAspect="1"/>
          </p:cNvPicPr>
          <p:nvPr/>
        </p:nvPicPr>
        <p:blipFill>
          <a:blip r:embed="rId17"/>
          <a:stretch/>
        </p:blipFill>
        <p:spPr bwMode="auto">
          <a:xfrm>
            <a:off x="273260" y="456152"/>
            <a:ext cx="8476293" cy="4865764"/>
          </a:xfrm>
          <a:prstGeom prst="rect">
            <a:avLst/>
          </a:prstGeom>
        </p:spPr>
      </p:pic>
      <p:sp>
        <p:nvSpPr>
          <p:cNvPr id="7" name="Rechteck 6">
            <a:hlinkClick r:id="rId18" action="ppaction://hlinksldjump"/>
          </p:cNvPr>
          <p:cNvSpPr/>
          <p:nvPr/>
        </p:nvSpPr>
        <p:spPr bwMode="auto">
          <a:xfrm>
            <a:off x="4110933" y="4371549"/>
            <a:ext cx="3800475"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6845613" y="5138594"/>
            <a:ext cx="1719406" cy="1719406"/>
          </a:xfrm>
          <a:prstGeom prst="rect">
            <a:avLst/>
          </a:prstGeom>
        </p:spPr>
      </p:pic>
      <p:pic>
        <p:nvPicPr>
          <p:cNvPr id="11" name="Grafik 10" descr="Ein Bild, das Screenshot, Grafiken, Pixel enthält.&#10;&#10;Automatisch generierte Beschreibung">
            <a:hlinkClick r:id="rId17"/>
          </p:cNvPr>
          <p:cNvPicPr>
            <a:picLocks noChangeAspect="1"/>
          </p:cNvPicPr>
          <p:nvPr/>
        </p:nvPicPr>
        <p:blipFill>
          <a:blip r:embed="rId18"/>
          <a:stretch/>
        </p:blipFill>
        <p:spPr bwMode="auto">
          <a:xfrm>
            <a:off x="1808599" y="5418000"/>
            <a:ext cx="1436267" cy="1436267"/>
          </a:xfrm>
          <a:prstGeom prst="rect">
            <a:avLst/>
          </a:prstGeom>
        </p:spPr>
      </p:pic>
      <p:pic>
        <p:nvPicPr>
          <p:cNvPr id="7" name="Grafik 6" descr="Ein Bild, das Screenshot, Schwarz enthält.&#10;&#10;Automatisch generierte Beschreibung"/>
          <p:cNvPicPr>
            <a:picLocks noChangeAspect="1"/>
          </p:cNvPicPr>
          <p:nvPr/>
        </p:nvPicPr>
        <p:blipFill>
          <a:blip r:embed="rId19"/>
          <a:stretch/>
        </p:blipFill>
        <p:spPr bwMode="auto">
          <a:xfrm>
            <a:off x="275539" y="457259"/>
            <a:ext cx="8578818" cy="4865764"/>
          </a:xfrm>
          <a:prstGeom prst="rect">
            <a:avLst/>
          </a:prstGeom>
        </p:spPr>
      </p:pic>
      <p:sp>
        <p:nvSpPr>
          <p:cNvPr id="25" name="Rechteck 24">
            <a:hlinkClick r:id="rId20" action="ppaction://hlinksldjump"/>
          </p:cNvPr>
          <p:cNvSpPr/>
          <p:nvPr/>
        </p:nvSpPr>
        <p:spPr bwMode="auto">
          <a:xfrm>
            <a:off x="544999" y="1316435"/>
            <a:ext cx="557417"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6" name="Rechteck 25">
            <a:hlinkClick r:id="rId21" action="ppaction://hlinksldjump"/>
          </p:cNvPr>
          <p:cNvSpPr/>
          <p:nvPr/>
        </p:nvSpPr>
        <p:spPr bwMode="auto">
          <a:xfrm>
            <a:off x="5086351" y="3850101"/>
            <a:ext cx="1839729"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7" name="Rechteck 26">
            <a:hlinkClick r:id="rId22" action="ppaction://hlinksldjump"/>
          </p:cNvPr>
          <p:cNvSpPr/>
          <p:nvPr/>
        </p:nvSpPr>
        <p:spPr bwMode="auto">
          <a:xfrm>
            <a:off x="6636460" y="2827066"/>
            <a:ext cx="1280844"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0" name="Grafik 19" descr="Ein Bild, das Text, Schrift, Grafiken, Logo enthält.&#10;&#10;Automatisch generierte Beschreibung">
            <a:hlinkClick r:id="rId17"/>
          </p:cNvPr>
          <p:cNvPicPr>
            <a:picLocks noChangeAspect="1"/>
          </p:cNvPicPr>
          <p:nvPr/>
        </p:nvPicPr>
        <p:blipFill>
          <a:blip r:embed="rId23"/>
          <a:stretch/>
        </p:blipFill>
        <p:spPr bwMode="auto">
          <a:xfrm>
            <a:off x="1901891" y="5965862"/>
            <a:ext cx="1185961" cy="4821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3418"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2" name="Grafik 1" descr="Ein Bild, das Symbol, Grafiken, Screenshot, Pixel enthält.&#10;&#10;Automatisch generierte Beschreibung">
            <a:hlinkClick r:id="rId13" action="ppaction://hlinksldjump"/>
          </p:cNvPr>
          <p:cNvPicPr>
            <a:picLocks noChangeAspect="1"/>
          </p:cNvPicPr>
          <p:nvPr/>
        </p:nvPicPr>
        <p:blipFill>
          <a:blip r:embed="rId14"/>
          <a:stretch/>
        </p:blipFill>
        <p:spPr bwMode="auto">
          <a:xfrm>
            <a:off x="103708" y="5418000"/>
            <a:ext cx="1440000" cy="1440000"/>
          </a:xfrm>
          <a:prstGeom prst="rect">
            <a:avLst/>
          </a:prstGeom>
        </p:spPr>
      </p:pic>
      <p:pic>
        <p:nvPicPr>
          <p:cNvPr id="4" name="Grafik 3" descr="Ein Bild, das Pixel, Clipart, Grafiken enthält.&#10;&#10;Automatisch generierte Beschreibung">
            <a:hlinkClick r:id="rId15" action="ppaction://hlinksldjump"/>
          </p:cNvPr>
          <p:cNvPicPr>
            <a:picLocks noChangeAspect="1"/>
          </p:cNvPicPr>
          <p:nvPr/>
        </p:nvPicPr>
        <p:blipFill>
          <a:blip r:embed="rId16"/>
          <a:stretch/>
        </p:blipFill>
        <p:spPr bwMode="auto">
          <a:xfrm>
            <a:off x="6845613" y="5138594"/>
            <a:ext cx="1719406" cy="1719406"/>
          </a:xfrm>
          <a:prstGeom prst="rect">
            <a:avLst/>
          </a:prstGeom>
        </p:spPr>
      </p:pic>
      <p:pic>
        <p:nvPicPr>
          <p:cNvPr id="20" name="Grafik 19" descr="Ein Bild, das Screenshot, Schrift, Design enthält.&#10;&#10;Automatisch generierte Beschreibung"/>
          <p:cNvPicPr>
            <a:picLocks noChangeAspect="1"/>
          </p:cNvPicPr>
          <p:nvPr/>
        </p:nvPicPr>
        <p:blipFill>
          <a:blip r:embed="rId17"/>
          <a:stretch/>
        </p:blipFill>
        <p:spPr bwMode="auto">
          <a:xfrm>
            <a:off x="275835" y="458368"/>
            <a:ext cx="8567734" cy="4865764"/>
          </a:xfrm>
          <a:prstGeom prst="rect">
            <a:avLst/>
          </a:prstGeom>
        </p:spPr>
      </p:pic>
      <p:sp>
        <p:nvSpPr>
          <p:cNvPr id="7" name="Rechteck 6">
            <a:hlinkClick r:id="rId18" action="ppaction://hlinksldjump"/>
          </p:cNvPr>
          <p:cNvSpPr/>
          <p:nvPr/>
        </p:nvSpPr>
        <p:spPr bwMode="auto">
          <a:xfrm>
            <a:off x="914400" y="3028950"/>
            <a:ext cx="2000250"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a:hlinkClick r:id="rId19" action="ppaction://hlinksldjump"/>
          </p:cNvPr>
          <p:cNvSpPr/>
          <p:nvPr/>
        </p:nvSpPr>
        <p:spPr bwMode="auto">
          <a:xfrm>
            <a:off x="3645185" y="3028950"/>
            <a:ext cx="1659802"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Rechteck 10">
            <a:hlinkClick r:id="rId20" action="ppaction://hlinksldjump"/>
          </p:cNvPr>
          <p:cNvSpPr/>
          <p:nvPr/>
        </p:nvSpPr>
        <p:spPr bwMode="auto">
          <a:xfrm>
            <a:off x="5265472" y="3828379"/>
            <a:ext cx="963878"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Rechteck 8"/>
          <p:cNvSpPr/>
          <p:nvPr/>
        </p:nvSpPr>
        <p:spPr bwMode="auto">
          <a:xfrm>
            <a:off x="933450" y="819150"/>
            <a:ext cx="7306713" cy="41719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ln>
                <a:solidFill>
                  <a:schemeClr val="bg1"/>
                </a:solidFill>
              </a:ln>
            </a:endParaRPr>
          </a:p>
        </p:txBody>
      </p:sp>
      <p:pic>
        <p:nvPicPr>
          <p:cNvPr id="10" name="Grafik 9" descr="Ein Bild, das Screenshot, Schwarz, Grafiken enthält.&#10;&#10;Automatisch generierte Beschreibung"/>
          <p:cNvPicPr>
            <a:picLocks noChangeAspect="1"/>
          </p:cNvPicPr>
          <p:nvPr/>
        </p:nvPicPr>
        <p:blipFill>
          <a:blip r:embed="rId3"/>
          <a:stretch/>
        </p:blipFill>
        <p:spPr bwMode="auto">
          <a:xfrm>
            <a:off x="-636384" y="-737812"/>
            <a:ext cx="1659802" cy="1659802"/>
          </a:xfrm>
          <a:prstGeom prst="rect">
            <a:avLst/>
          </a:prstGeom>
        </p:spPr>
      </p:pic>
      <p:pic>
        <p:nvPicPr>
          <p:cNvPr id="12" name="Grafik 11" descr="Ein Bild, das Schwarz, Screenshot, Silhouette, Design enthält.&#10;&#10;Automatisch generierte Beschreibung"/>
          <p:cNvPicPr>
            <a:picLocks noChangeAspect="1"/>
          </p:cNvPicPr>
          <p:nvPr/>
        </p:nvPicPr>
        <p:blipFill>
          <a:blip r:embed="rId4"/>
          <a:stretch/>
        </p:blipFill>
        <p:spPr bwMode="auto">
          <a:xfrm>
            <a:off x="8120582" y="921990"/>
            <a:ext cx="1659802" cy="3971096"/>
          </a:xfrm>
          <a:prstGeom prst="rect">
            <a:avLst/>
          </a:prstGeom>
        </p:spPr>
      </p:pic>
      <p:pic>
        <p:nvPicPr>
          <p:cNvPr id="13" name="Grafik 12" descr="Ein Bild, das Schwarz, Screenshot, Silhouette, Design enthält.&#10;&#10;Automatisch generierte Beschreibung"/>
          <p:cNvPicPr>
            <a:picLocks noChangeAspect="1"/>
          </p:cNvPicPr>
          <p:nvPr/>
        </p:nvPicPr>
        <p:blipFill>
          <a:blip r:embed="rId5"/>
          <a:stretch/>
        </p:blipFill>
        <p:spPr bwMode="auto">
          <a:xfrm>
            <a:off x="-636384" y="921990"/>
            <a:ext cx="1659802" cy="4069110"/>
          </a:xfrm>
          <a:prstGeom prst="rect">
            <a:avLst/>
          </a:prstGeom>
        </p:spPr>
      </p:pic>
      <p:pic>
        <p:nvPicPr>
          <p:cNvPr id="14" name="Grafik 13" descr="Ein Bild, das Schwarz, Screenshot, Schwarzweiß enthält.&#10;&#10;Automatisch generierte Beschreibung"/>
          <p:cNvPicPr>
            <a:picLocks noChangeAspect="1"/>
          </p:cNvPicPr>
          <p:nvPr/>
        </p:nvPicPr>
        <p:blipFill>
          <a:blip r:embed="rId6"/>
          <a:stretch/>
        </p:blipFill>
        <p:spPr bwMode="auto">
          <a:xfrm>
            <a:off x="1024291" y="4882189"/>
            <a:ext cx="2290527" cy="1659802"/>
          </a:xfrm>
          <a:prstGeom prst="rect">
            <a:avLst/>
          </a:prstGeom>
        </p:spPr>
      </p:pic>
      <p:pic>
        <p:nvPicPr>
          <p:cNvPr id="15" name="Grafik 14" descr="Ein Bild, das Schwarz, Screenshot, weiß enthält.&#10;&#10;Automatisch generierte Beschreibung"/>
          <p:cNvPicPr>
            <a:picLocks noChangeAspect="1"/>
          </p:cNvPicPr>
          <p:nvPr/>
        </p:nvPicPr>
        <p:blipFill>
          <a:blip r:embed="rId7"/>
          <a:stretch/>
        </p:blipFill>
        <p:spPr bwMode="auto">
          <a:xfrm>
            <a:off x="1023418" y="-731930"/>
            <a:ext cx="7097164" cy="1659802"/>
          </a:xfrm>
          <a:prstGeom prst="rect">
            <a:avLst/>
          </a:prstGeom>
        </p:spPr>
      </p:pic>
      <p:pic>
        <p:nvPicPr>
          <p:cNvPr id="16" name="Grafik 15" descr="Ein Bild, das Schwarz, Silhouette enthält.&#10;&#10;Automatisch generierte Beschreibung"/>
          <p:cNvPicPr>
            <a:picLocks noChangeAspect="1"/>
          </p:cNvPicPr>
          <p:nvPr/>
        </p:nvPicPr>
        <p:blipFill>
          <a:blip r:embed="rId8"/>
          <a:stretch/>
        </p:blipFill>
        <p:spPr bwMode="auto">
          <a:xfrm>
            <a:off x="-636384" y="4882189"/>
            <a:ext cx="1659802" cy="1659802"/>
          </a:xfrm>
          <a:prstGeom prst="rect">
            <a:avLst/>
          </a:prstGeom>
        </p:spPr>
      </p:pic>
      <p:pic>
        <p:nvPicPr>
          <p:cNvPr id="17" name="Grafik 16" descr="Ein Bild, das Schwarz, Silhouette enthält.&#10;&#10;Automatisch generierte Beschreibung"/>
          <p:cNvPicPr>
            <a:picLocks noChangeAspect="1"/>
          </p:cNvPicPr>
          <p:nvPr/>
        </p:nvPicPr>
        <p:blipFill>
          <a:blip r:embed="rId9"/>
          <a:stretch/>
        </p:blipFill>
        <p:spPr bwMode="auto">
          <a:xfrm>
            <a:off x="8120582" y="4893086"/>
            <a:ext cx="1659802" cy="1659802"/>
          </a:xfrm>
          <a:prstGeom prst="rect">
            <a:avLst/>
          </a:prstGeom>
        </p:spPr>
      </p:pic>
      <p:pic>
        <p:nvPicPr>
          <p:cNvPr id="18" name="Grafik 17" descr="Ein Bild, das Screenshot, Schwarz, Grafiken enthält.&#10;&#10;Automatisch generierte Beschreibung"/>
          <p:cNvPicPr>
            <a:picLocks noChangeAspect="1"/>
          </p:cNvPicPr>
          <p:nvPr/>
        </p:nvPicPr>
        <p:blipFill>
          <a:blip r:embed="rId10"/>
          <a:stretch/>
        </p:blipFill>
        <p:spPr bwMode="auto">
          <a:xfrm>
            <a:off x="8120582" y="-737812"/>
            <a:ext cx="1659802" cy="1659802"/>
          </a:xfrm>
          <a:prstGeom prst="rect">
            <a:avLst/>
          </a:prstGeom>
        </p:spPr>
      </p:pic>
      <p:pic>
        <p:nvPicPr>
          <p:cNvPr id="21" name="Grafik 20" descr="Ein Bild, das Schwarz, Screenshot, Schwarzweiß enthält.&#10;&#10;Automatisch generierte Beschreibung"/>
          <p:cNvPicPr>
            <a:picLocks noChangeAspect="1"/>
          </p:cNvPicPr>
          <p:nvPr/>
        </p:nvPicPr>
        <p:blipFill>
          <a:blip r:embed="rId6"/>
          <a:stretch/>
        </p:blipFill>
        <p:spPr bwMode="auto">
          <a:xfrm>
            <a:off x="3313945" y="4882189"/>
            <a:ext cx="4806636" cy="1659802"/>
          </a:xfrm>
          <a:prstGeom prst="rect">
            <a:avLst/>
          </a:prstGeom>
        </p:spPr>
      </p:pic>
      <p:pic>
        <p:nvPicPr>
          <p:cNvPr id="22" name="Grafik 21" descr="Ein Bild, das Screenshot, Grafiken, Grafikdesign, Pixel enthält.&#10;&#10;Automatisch generierte Beschreibung"/>
          <p:cNvPicPr>
            <a:picLocks noChangeAspect="1"/>
          </p:cNvPicPr>
          <p:nvPr/>
        </p:nvPicPr>
        <p:blipFill>
          <a:blip r:embed="rId11"/>
          <a:stretch/>
        </p:blipFill>
        <p:spPr bwMode="auto">
          <a:xfrm>
            <a:off x="3742098" y="5081608"/>
            <a:ext cx="1659803" cy="1659803"/>
          </a:xfrm>
          <a:prstGeom prst="rect">
            <a:avLst/>
          </a:prstGeom>
        </p:spPr>
      </p:pic>
      <p:pic>
        <p:nvPicPr>
          <p:cNvPr id="23" name="Grafik 22"/>
          <p:cNvPicPr>
            <a:picLocks noChangeAspect="1"/>
          </p:cNvPicPr>
          <p:nvPr/>
        </p:nvPicPr>
        <p:blipFill>
          <a:blip r:embed="rId12"/>
          <a:stretch/>
        </p:blipFill>
        <p:spPr bwMode="auto">
          <a:xfrm>
            <a:off x="3742098" y="5079966"/>
            <a:ext cx="1659803" cy="1659803"/>
          </a:xfrm>
          <a:prstGeom prst="rect">
            <a:avLst/>
          </a:prstGeom>
        </p:spPr>
      </p:pic>
      <p:pic>
        <p:nvPicPr>
          <p:cNvPr id="4" name="Grafik 3" descr="Ein Bild, das Symbol, Grafiken, Screenshot, Pixel enthält.&#10;&#10;Automatisch generierte Beschreibung"/>
          <p:cNvPicPr>
            <a:picLocks noChangeAspect="1"/>
          </p:cNvPicPr>
          <p:nvPr/>
        </p:nvPicPr>
        <p:blipFill>
          <a:blip r:embed="rId13"/>
          <a:stretch/>
        </p:blipFill>
        <p:spPr bwMode="auto">
          <a:xfrm>
            <a:off x="103708" y="5418000"/>
            <a:ext cx="1440000" cy="1440000"/>
          </a:xfrm>
          <a:prstGeom prst="rect">
            <a:avLst/>
          </a:prstGeom>
        </p:spPr>
      </p:pic>
      <p:pic>
        <p:nvPicPr>
          <p:cNvPr id="5" name="Grafik 4" descr="Ein Bild, das Pixel, Clipart, Screenshot, Grafiken enthält.&#10;&#10;Automatisch generierte Beschreibung"/>
          <p:cNvPicPr>
            <a:picLocks noChangeAspect="1"/>
          </p:cNvPicPr>
          <p:nvPr/>
        </p:nvPicPr>
        <p:blipFill>
          <a:blip r:embed="rId14"/>
          <a:stretch/>
        </p:blipFill>
        <p:spPr bwMode="auto">
          <a:xfrm>
            <a:off x="6870713" y="5169750"/>
            <a:ext cx="1688249" cy="1688249"/>
          </a:xfrm>
          <a:prstGeom prst="rect">
            <a:avLst/>
          </a:prstGeom>
        </p:spPr>
      </p:pic>
      <p:sp>
        <p:nvSpPr>
          <p:cNvPr id="6" name="Interaktive Schaltfläche: Leer 5"/>
          <p:cNvSpPr/>
          <p:nvPr/>
        </p:nvSpPr>
        <p:spPr bwMode="auto">
          <a:xfrm>
            <a:off x="103707" y="5629275"/>
            <a:ext cx="1431543" cy="122872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8" name="Grafik 7" descr="Ein Bild, das Bankautomat, Screenshot, Rechteck, Design enthält.&#10;&#10;Automatisch generierte Beschreibung"/>
          <p:cNvPicPr>
            <a:picLocks noChangeAspect="1"/>
          </p:cNvPicPr>
          <p:nvPr/>
        </p:nvPicPr>
        <p:blipFill>
          <a:blip r:embed="rId15"/>
          <a:stretch/>
        </p:blipFill>
        <p:spPr bwMode="auto">
          <a:xfrm rot="1737877">
            <a:off x="6321981" y="5880321"/>
            <a:ext cx="454113" cy="908226"/>
          </a:xfrm>
          <a:prstGeom prst="rect">
            <a:avLst/>
          </a:prstGeom>
        </p:spPr>
      </p:pic>
      <p:pic>
        <p:nvPicPr>
          <p:cNvPr id="24" name="Grafik 23" descr="Ein Bild, das Screenshot, Grafiken, Design enthält.&#10;&#10;Automatisch generierte Beschreibung"/>
          <p:cNvPicPr>
            <a:picLocks noChangeAspect="1"/>
          </p:cNvPicPr>
          <p:nvPr/>
        </p:nvPicPr>
        <p:blipFill>
          <a:blip r:embed="rId16"/>
          <a:stretch/>
        </p:blipFill>
        <p:spPr bwMode="auto">
          <a:xfrm rot="1735124">
            <a:off x="6490692" y="5906672"/>
            <a:ext cx="782149" cy="782149"/>
          </a:xfrm>
          <a:prstGeom prst="rect">
            <a:avLst/>
          </a:prstGeom>
        </p:spPr>
      </p:pic>
      <p:pic>
        <p:nvPicPr>
          <p:cNvPr id="37" name="Grafik 36" descr="Ein Bild, das Schwarz, Dunkelheit enthält.&#10;&#10;Automatisch generierte Beschreibung"/>
          <p:cNvPicPr>
            <a:picLocks noChangeAspect="1"/>
          </p:cNvPicPr>
          <p:nvPr/>
        </p:nvPicPr>
        <p:blipFill>
          <a:blip r:embed="rId17"/>
          <a:stretch/>
        </p:blipFill>
        <p:spPr bwMode="auto">
          <a:xfrm>
            <a:off x="514820" y="425890"/>
            <a:ext cx="5841133" cy="1044643"/>
          </a:xfrm>
          <a:prstGeom prst="rect">
            <a:avLst/>
          </a:prstGeom>
        </p:spPr>
      </p:pic>
      <p:pic>
        <p:nvPicPr>
          <p:cNvPr id="46" name="Grafik 45" descr="Ein Bild, das Handy, Person, Screenshot, Gerät enthält.&#10;&#10;Automatisch generierte Beschreibung"/>
          <p:cNvPicPr>
            <a:picLocks noChangeAspect="1"/>
          </p:cNvPicPr>
          <p:nvPr/>
        </p:nvPicPr>
        <p:blipFill>
          <a:blip r:embed="rId18"/>
          <a:stretch/>
        </p:blipFill>
        <p:spPr bwMode="auto">
          <a:xfrm>
            <a:off x="580816" y="1140046"/>
            <a:ext cx="7960899" cy="3826663"/>
          </a:xfrm>
          <a:prstGeom prst="rect">
            <a:avLst/>
          </a:prstGeom>
        </p:spPr>
      </p:pic>
      <p:pic>
        <p:nvPicPr>
          <p:cNvPr id="44" name="Grafik 43" descr="Ein Bild, das Text, Screenshot, Handy, Person enthält.&#10;&#10;Automatisch generierte Beschreibung"/>
          <p:cNvPicPr>
            <a:picLocks noChangeAspect="1"/>
          </p:cNvPicPr>
          <p:nvPr/>
        </p:nvPicPr>
        <p:blipFill>
          <a:blip r:embed="rId19"/>
          <a:stretch/>
        </p:blipFill>
        <p:spPr bwMode="auto">
          <a:xfrm>
            <a:off x="606078" y="1184949"/>
            <a:ext cx="6461823" cy="3782328"/>
          </a:xfrm>
          <a:prstGeom prst="rect">
            <a:avLst/>
          </a:prstGeom>
        </p:spPr>
      </p:pic>
      <p:pic>
        <p:nvPicPr>
          <p:cNvPr id="39" name="Grafik 38" descr="Ein Bild, das Text, Screenshot, Person, Handy enthält.&#10;&#10;Automatisch generierte Beschreibung"/>
          <p:cNvPicPr>
            <a:picLocks noChangeAspect="1"/>
          </p:cNvPicPr>
          <p:nvPr/>
        </p:nvPicPr>
        <p:blipFill>
          <a:blip r:embed="rId20"/>
          <a:stretch/>
        </p:blipFill>
        <p:spPr bwMode="auto">
          <a:xfrm>
            <a:off x="577456" y="1070797"/>
            <a:ext cx="6503387" cy="3918103"/>
          </a:xfrm>
          <a:prstGeom prst="rect">
            <a:avLst/>
          </a:prstGeom>
        </p:spPr>
      </p:pic>
      <p:pic>
        <p:nvPicPr>
          <p:cNvPr id="50" name="Grafik 49" descr="Ein Bild, das Schrift, Text, Screenshot, Grafiken enthält.&#10;&#10;Automatisch generierte Beschreibung"/>
          <p:cNvPicPr>
            <a:picLocks noChangeAspect="1"/>
          </p:cNvPicPr>
          <p:nvPr/>
        </p:nvPicPr>
        <p:blipFill>
          <a:blip r:embed="rId21"/>
          <a:srcRect t="13457" b="5153"/>
          <a:stretch/>
        </p:blipFill>
        <p:spPr bwMode="auto">
          <a:xfrm>
            <a:off x="6999697" y="1609003"/>
            <a:ext cx="1540639" cy="1168211"/>
          </a:xfrm>
          <a:prstGeom prst="rect">
            <a:avLst/>
          </a:prstGeom>
        </p:spPr>
      </p:pic>
      <p:pic>
        <p:nvPicPr>
          <p:cNvPr id="52" name="Grafik 51" descr="Ein Bild, das Schrift, Screenshot, Grafiken, Text enthält.&#10;&#10;Automatisch generierte Beschreibung"/>
          <p:cNvPicPr>
            <a:picLocks noChangeAspect="1"/>
          </p:cNvPicPr>
          <p:nvPr/>
        </p:nvPicPr>
        <p:blipFill>
          <a:blip r:embed="rId22"/>
          <a:srcRect t="13964" b="4804"/>
          <a:stretch/>
        </p:blipFill>
        <p:spPr bwMode="auto">
          <a:xfrm>
            <a:off x="6997282" y="2779414"/>
            <a:ext cx="1540639" cy="1168211"/>
          </a:xfrm>
          <a:prstGeom prst="rect">
            <a:avLst/>
          </a:prstGeom>
        </p:spPr>
      </p:pic>
      <p:pic>
        <p:nvPicPr>
          <p:cNvPr id="54" name="Grafik 53" descr="Ein Bild, das Text, Schrift, Screenshot, Grafiken enthält.&#10;&#10;Automatisch generierte Beschreibung"/>
          <p:cNvPicPr>
            <a:picLocks noChangeAspect="1"/>
          </p:cNvPicPr>
          <p:nvPr/>
        </p:nvPicPr>
        <p:blipFill>
          <a:blip r:embed="rId23"/>
          <a:srcRect t="13457"/>
          <a:stretch/>
        </p:blipFill>
        <p:spPr bwMode="auto">
          <a:xfrm>
            <a:off x="6999748" y="3938257"/>
            <a:ext cx="1537869" cy="12421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p159:morph option="byObject"/>
      </p:transition>
    </mc:Choice>
    <mc:Fallback xmlns:w="http://schemas.openxmlformats.org/wordprocessingml/2006/main" xmlns:m="http://schemas.openxmlformats.org/officeDocument/2006/math"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9"/>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4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29" restart="whenNotActive" fill="hold" evtFilter="cancelBubble" nodeType="interactiveSeq">
                <p:stCondLst>
                  <p:cond evt="onClick" delay="0">
                    <p:tgtEl>
                      <p:spTgt spid="54"/>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4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4"/>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xel">
      <a:majorFont>
        <a:latin typeface="Pixel 2"/>
        <a:ea typeface="Arial"/>
        <a:cs typeface="Arial"/>
      </a:majorFont>
      <a:minorFont>
        <a:latin typeface="Pixel 2"/>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246</Words>
  <Application>Microsoft Office PowerPoint</Application>
  <PresentationFormat>Bildschirmpräsentation (4:3)</PresentationFormat>
  <Paragraphs>106</Paragraphs>
  <Slides>97</Slides>
  <Notes>97</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97</vt:i4>
      </vt:variant>
    </vt:vector>
  </HeadingPairs>
  <TitlesOfParts>
    <vt:vector size="103" baseType="lpstr">
      <vt:lpstr>Aptos</vt:lpstr>
      <vt:lpstr>Arial</vt:lpstr>
      <vt:lpstr>Pixel 2</vt:lpstr>
      <vt:lpstr>Times New Roman</vt:lpstr>
      <vt:lpstr>Tw Cen MT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Naturwissenschaftlich Arbeiten</dc:title>
  <dc:creator>Maximilian Emmer</dc:creator>
  <cp:lastModifiedBy>Forster, Katharina</cp:lastModifiedBy>
  <cp:revision>5</cp:revision>
  <dcterms:created xsi:type="dcterms:W3CDTF">2024-07-25T09:31:07Z</dcterms:created>
  <dcterms:modified xsi:type="dcterms:W3CDTF">2025-02-18T13:46:17Z</dcterms:modified>
</cp:coreProperties>
</file>